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mov" ContentType="video/unknown"/>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Default Extension="wmv" ContentType="video/unknown"/>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304" r:id="rId3"/>
    <p:sldId id="301" r:id="rId4"/>
    <p:sldId id="299" r:id="rId5"/>
    <p:sldId id="266" r:id="rId6"/>
    <p:sldId id="259" r:id="rId7"/>
    <p:sldId id="293" r:id="rId8"/>
    <p:sldId id="294" r:id="rId9"/>
    <p:sldId id="262" r:id="rId10"/>
    <p:sldId id="327" r:id="rId11"/>
    <p:sldId id="265" r:id="rId12"/>
    <p:sldId id="272" r:id="rId13"/>
    <p:sldId id="273" r:id="rId14"/>
    <p:sldId id="333" r:id="rId15"/>
    <p:sldId id="278" r:id="rId16"/>
    <p:sldId id="321" r:id="rId17"/>
    <p:sldId id="319" r:id="rId18"/>
    <p:sldId id="320" r:id="rId19"/>
    <p:sldId id="286" r:id="rId20"/>
    <p:sldId id="305" r:id="rId21"/>
    <p:sldId id="311" r:id="rId22"/>
    <p:sldId id="324" r:id="rId23"/>
    <p:sldId id="342" r:id="rId24"/>
    <p:sldId id="336" r:id="rId25"/>
    <p:sldId id="315" r:id="rId26"/>
    <p:sldId id="341" r:id="rId27"/>
    <p:sldId id="325" r:id="rId28"/>
    <p:sldId id="309" r:id="rId29"/>
    <p:sldId id="329" r:id="rId30"/>
    <p:sldId id="339" r:id="rId31"/>
    <p:sldId id="331" r:id="rId32"/>
    <p:sldId id="310" r:id="rId33"/>
    <p:sldId id="291" r:id="rId34"/>
    <p:sldId id="340" r:id="rId35"/>
    <p:sldId id="300" r:id="rId36"/>
    <p:sldId id="274" r:id="rId37"/>
    <p:sldId id="275" r:id="rId38"/>
    <p:sldId id="281" r:id="rId39"/>
    <p:sldId id="337" r:id="rId40"/>
    <p:sldId id="338" r:id="rId41"/>
    <p:sldId id="332"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31" autoAdjust="0"/>
    <p:restoredTop sz="92373" autoAdjust="0"/>
  </p:normalViewPr>
  <p:slideViewPr>
    <p:cSldViewPr snapToGrid="0" snapToObjects="1">
      <p:cViewPr varScale="1">
        <p:scale>
          <a:sx n="78" d="100"/>
          <a:sy n="78" d="100"/>
        </p:scale>
        <p:origin x="-84" y="-780"/>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127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Mac:Users:madritchmd:Desktop:NASA%2010-2011%20talk:f0907spectra-wxp.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tisse:Users:ptownsend:Dropbox:Active:m:Madritch:Results:f0907spectra-wxp.xls"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1200" b="1" i="0" u="none" strike="noStrike" baseline="0">
                <a:solidFill>
                  <a:srgbClr val="000000"/>
                </a:solidFill>
                <a:latin typeface="Sans"/>
                <a:ea typeface="Sans"/>
                <a:cs typeface="Sans"/>
              </a:defRPr>
            </a:pPr>
            <a:r>
              <a:rPr lang="en-US"/>
              <a:t>f090713t01p00r11rdn</a:t>
            </a:r>
          </a:p>
        </c:rich>
      </c:tx>
      <c:layout>
        <c:manualLayout>
          <c:xMode val="edge"/>
          <c:yMode val="edge"/>
          <c:x val="0.36861988896000525"/>
          <c:y val="3.2967032967032996E-2"/>
        </c:manualLayout>
      </c:layout>
      <c:spPr>
        <a:noFill/>
        <a:ln w="25400">
          <a:noFill/>
        </a:ln>
      </c:spPr>
    </c:title>
    <c:plotArea>
      <c:layout>
        <c:manualLayout>
          <c:layoutTarget val="inner"/>
          <c:xMode val="edge"/>
          <c:yMode val="edge"/>
          <c:x val="0.11720221434060109"/>
          <c:y val="0.19780210935617112"/>
          <c:w val="0.71077471922687363"/>
          <c:h val="0.61904734224431335"/>
        </c:manualLayout>
      </c:layout>
      <c:scatterChart>
        <c:scatterStyle val="smoothMarker"/>
        <c:ser>
          <c:idx val="0"/>
          <c:order val="0"/>
          <c:tx>
            <c:strRef>
              <c:f>BANDS!$B$3</c:f>
              <c:strCache>
                <c:ptCount val="1"/>
                <c:pt idx="0">
                  <c:v>T151</c:v>
                </c:pt>
              </c:strCache>
            </c:strRef>
          </c:tx>
          <c:spPr>
            <a:ln w="25400">
              <a:solidFill>
                <a:srgbClr val="FF0000"/>
              </a:solidFill>
              <a:prstDash val="solid"/>
            </a:ln>
          </c:spPr>
          <c:marker>
            <c:symbol val="none"/>
          </c:marker>
          <c:xVal>
            <c:numRef>
              <c:f>BANDS!$C$2:$HK$2</c:f>
              <c:numCache>
                <c:formatCode>General</c:formatCode>
                <c:ptCount val="217"/>
                <c:pt idx="0">
                  <c:v>365.92999999999944</c:v>
                </c:pt>
                <c:pt idx="1">
                  <c:v>375.59399999999988</c:v>
                </c:pt>
                <c:pt idx="2">
                  <c:v>385.26299999999986</c:v>
                </c:pt>
                <c:pt idx="3">
                  <c:v>394.93499999999875</c:v>
                </c:pt>
                <c:pt idx="4">
                  <c:v>404.613</c:v>
                </c:pt>
                <c:pt idx="5">
                  <c:v>414.29499999999985</c:v>
                </c:pt>
                <c:pt idx="6">
                  <c:v>423.98099999999874</c:v>
                </c:pt>
                <c:pt idx="7">
                  <c:v>433.67099999999999</c:v>
                </c:pt>
                <c:pt idx="8">
                  <c:v>443.36599999999999</c:v>
                </c:pt>
                <c:pt idx="9">
                  <c:v>453.065</c:v>
                </c:pt>
                <c:pt idx="10">
                  <c:v>462.76900000000001</c:v>
                </c:pt>
                <c:pt idx="11">
                  <c:v>472.47699999999975</c:v>
                </c:pt>
                <c:pt idx="12">
                  <c:v>482.19</c:v>
                </c:pt>
                <c:pt idx="13">
                  <c:v>491.90699999999975</c:v>
                </c:pt>
                <c:pt idx="14">
                  <c:v>501.62799999999999</c:v>
                </c:pt>
                <c:pt idx="15">
                  <c:v>511.35300000000001</c:v>
                </c:pt>
                <c:pt idx="16">
                  <c:v>521.08400000000029</c:v>
                </c:pt>
                <c:pt idx="17">
                  <c:v>530.81799999999976</c:v>
                </c:pt>
                <c:pt idx="18">
                  <c:v>540.55699999999786</c:v>
                </c:pt>
                <c:pt idx="19">
                  <c:v>550.29999999999995</c:v>
                </c:pt>
                <c:pt idx="20">
                  <c:v>560.048</c:v>
                </c:pt>
                <c:pt idx="21">
                  <c:v>569.79999999999995</c:v>
                </c:pt>
                <c:pt idx="22">
                  <c:v>579.55599999999936</c:v>
                </c:pt>
                <c:pt idx="23">
                  <c:v>589.31699999999739</c:v>
                </c:pt>
                <c:pt idx="24">
                  <c:v>599.08199999999999</c:v>
                </c:pt>
                <c:pt idx="25">
                  <c:v>608.85199999999736</c:v>
                </c:pt>
                <c:pt idx="26">
                  <c:v>618.625</c:v>
                </c:pt>
                <c:pt idx="27">
                  <c:v>628.404</c:v>
                </c:pt>
                <c:pt idx="28">
                  <c:v>638.18700000000001</c:v>
                </c:pt>
                <c:pt idx="29">
                  <c:v>647.97400000000005</c:v>
                </c:pt>
                <c:pt idx="30">
                  <c:v>657.76499999999999</c:v>
                </c:pt>
                <c:pt idx="31">
                  <c:v>667.56099999999913</c:v>
                </c:pt>
                <c:pt idx="32">
                  <c:v>675.40099999999973</c:v>
                </c:pt>
                <c:pt idx="33">
                  <c:v>685.19800000000032</c:v>
                </c:pt>
                <c:pt idx="34">
                  <c:v>694.98900000000003</c:v>
                </c:pt>
                <c:pt idx="35">
                  <c:v>704.77600000000029</c:v>
                </c:pt>
                <c:pt idx="36">
                  <c:v>714.55699999999786</c:v>
                </c:pt>
                <c:pt idx="37">
                  <c:v>724.33299999999974</c:v>
                </c:pt>
                <c:pt idx="38">
                  <c:v>734.10300000000029</c:v>
                </c:pt>
                <c:pt idx="39">
                  <c:v>743.86899999999787</c:v>
                </c:pt>
                <c:pt idx="40">
                  <c:v>753.62900000000002</c:v>
                </c:pt>
                <c:pt idx="41">
                  <c:v>763.38400000000001</c:v>
                </c:pt>
                <c:pt idx="42">
                  <c:v>773.13300000000004</c:v>
                </c:pt>
                <c:pt idx="43">
                  <c:v>782.87800000000004</c:v>
                </c:pt>
                <c:pt idx="44">
                  <c:v>792.61699999999996</c:v>
                </c:pt>
                <c:pt idx="45">
                  <c:v>802.35199999999736</c:v>
                </c:pt>
                <c:pt idx="46">
                  <c:v>812.08100000000002</c:v>
                </c:pt>
                <c:pt idx="47">
                  <c:v>821.80399999999997</c:v>
                </c:pt>
                <c:pt idx="48">
                  <c:v>831.52300000000002</c:v>
                </c:pt>
                <c:pt idx="49">
                  <c:v>841.23599999999999</c:v>
                </c:pt>
                <c:pt idx="50">
                  <c:v>850.94399999999996</c:v>
                </c:pt>
                <c:pt idx="51">
                  <c:v>860.64699999999937</c:v>
                </c:pt>
                <c:pt idx="52">
                  <c:v>870.34499999999787</c:v>
                </c:pt>
                <c:pt idx="53">
                  <c:v>880.03699999999913</c:v>
                </c:pt>
                <c:pt idx="54">
                  <c:v>889.72400000000005</c:v>
                </c:pt>
                <c:pt idx="55">
                  <c:v>899.40699999999936</c:v>
                </c:pt>
                <c:pt idx="56">
                  <c:v>909.08300000000031</c:v>
                </c:pt>
                <c:pt idx="57">
                  <c:v>918.755</c:v>
                </c:pt>
                <c:pt idx="58">
                  <c:v>928.42099999999937</c:v>
                </c:pt>
                <c:pt idx="59">
                  <c:v>938.08300000000031</c:v>
                </c:pt>
                <c:pt idx="60">
                  <c:v>947.73900000000003</c:v>
                </c:pt>
                <c:pt idx="61">
                  <c:v>957.39</c:v>
                </c:pt>
                <c:pt idx="62">
                  <c:v>967.03499999999997</c:v>
                </c:pt>
                <c:pt idx="63">
                  <c:v>976.6750000000003</c:v>
                </c:pt>
                <c:pt idx="64">
                  <c:v>986.31099999999913</c:v>
                </c:pt>
                <c:pt idx="65">
                  <c:v>995.94099999999787</c:v>
                </c:pt>
                <c:pt idx="66">
                  <c:v>1005.57</c:v>
                </c:pt>
                <c:pt idx="67">
                  <c:v>1015.1800000000003</c:v>
                </c:pt>
                <c:pt idx="68">
                  <c:v>1024.8</c:v>
                </c:pt>
                <c:pt idx="69">
                  <c:v>1034.4100000000001</c:v>
                </c:pt>
                <c:pt idx="70">
                  <c:v>1044.01</c:v>
                </c:pt>
                <c:pt idx="71">
                  <c:v>1053.6099999999999</c:v>
                </c:pt>
                <c:pt idx="72">
                  <c:v>1063.2</c:v>
                </c:pt>
                <c:pt idx="73">
                  <c:v>1072.79</c:v>
                </c:pt>
                <c:pt idx="74">
                  <c:v>1082.3799999999999</c:v>
                </c:pt>
                <c:pt idx="75">
                  <c:v>1091.95</c:v>
                </c:pt>
                <c:pt idx="76">
                  <c:v>1101.53</c:v>
                </c:pt>
                <c:pt idx="77">
                  <c:v>1111.0899999999999</c:v>
                </c:pt>
                <c:pt idx="78">
                  <c:v>1120.6599999999999</c:v>
                </c:pt>
                <c:pt idx="79">
                  <c:v>1130.21</c:v>
                </c:pt>
                <c:pt idx="80">
                  <c:v>1139.77</c:v>
                </c:pt>
                <c:pt idx="81">
                  <c:v>1149.31</c:v>
                </c:pt>
                <c:pt idx="82">
                  <c:v>1158.8499999999999</c:v>
                </c:pt>
                <c:pt idx="83">
                  <c:v>1168.3899999999999</c:v>
                </c:pt>
                <c:pt idx="84">
                  <c:v>1177.92</c:v>
                </c:pt>
                <c:pt idx="85">
                  <c:v>1187.45</c:v>
                </c:pt>
                <c:pt idx="86">
                  <c:v>1196.97</c:v>
                </c:pt>
                <c:pt idx="87">
                  <c:v>1206.48</c:v>
                </c:pt>
                <c:pt idx="88">
                  <c:v>1215.99</c:v>
                </c:pt>
                <c:pt idx="89">
                  <c:v>1225.5</c:v>
                </c:pt>
                <c:pt idx="90">
                  <c:v>1235</c:v>
                </c:pt>
                <c:pt idx="91">
                  <c:v>1244.49</c:v>
                </c:pt>
                <c:pt idx="92">
                  <c:v>1253.98</c:v>
                </c:pt>
                <c:pt idx="93">
                  <c:v>1263.46</c:v>
                </c:pt>
                <c:pt idx="94">
                  <c:v>1273.32</c:v>
                </c:pt>
                <c:pt idx="95">
                  <c:v>1283.29</c:v>
                </c:pt>
                <c:pt idx="96">
                  <c:v>1293.26</c:v>
                </c:pt>
                <c:pt idx="97">
                  <c:v>1303.23</c:v>
                </c:pt>
                <c:pt idx="98">
                  <c:v>1313.21</c:v>
                </c:pt>
                <c:pt idx="99">
                  <c:v>1323.1799999999998</c:v>
                </c:pt>
                <c:pt idx="100">
                  <c:v>1333.1499999999999</c:v>
                </c:pt>
                <c:pt idx="101">
                  <c:v>1343.12</c:v>
                </c:pt>
                <c:pt idx="102">
                  <c:v>1353.09</c:v>
                </c:pt>
                <c:pt idx="103">
                  <c:v>1363.06</c:v>
                </c:pt>
                <c:pt idx="104">
                  <c:v>1373.03</c:v>
                </c:pt>
                <c:pt idx="105">
                  <c:v>1383</c:v>
                </c:pt>
                <c:pt idx="106">
                  <c:v>1392.97</c:v>
                </c:pt>
                <c:pt idx="107">
                  <c:v>1402.94</c:v>
                </c:pt>
                <c:pt idx="108">
                  <c:v>1412.91</c:v>
                </c:pt>
                <c:pt idx="109">
                  <c:v>1422.8799999999999</c:v>
                </c:pt>
                <c:pt idx="110">
                  <c:v>1432.84</c:v>
                </c:pt>
                <c:pt idx="111">
                  <c:v>1442.81</c:v>
                </c:pt>
                <c:pt idx="112">
                  <c:v>1452.78</c:v>
                </c:pt>
                <c:pt idx="113">
                  <c:v>1462.75</c:v>
                </c:pt>
                <c:pt idx="114">
                  <c:v>1472.72</c:v>
                </c:pt>
                <c:pt idx="115">
                  <c:v>1482.6899999999998</c:v>
                </c:pt>
                <c:pt idx="116">
                  <c:v>1492.6499999999999</c:v>
                </c:pt>
                <c:pt idx="117">
                  <c:v>1502.62</c:v>
                </c:pt>
                <c:pt idx="118">
                  <c:v>1512.59</c:v>
                </c:pt>
                <c:pt idx="119">
                  <c:v>1522.55</c:v>
                </c:pt>
                <c:pt idx="120">
                  <c:v>1532.52</c:v>
                </c:pt>
                <c:pt idx="121">
                  <c:v>1542.48</c:v>
                </c:pt>
                <c:pt idx="122">
                  <c:v>1552.45</c:v>
                </c:pt>
                <c:pt idx="123">
                  <c:v>1562.42</c:v>
                </c:pt>
                <c:pt idx="124">
                  <c:v>1572.3799999999999</c:v>
                </c:pt>
                <c:pt idx="125">
                  <c:v>1582.35</c:v>
                </c:pt>
                <c:pt idx="126">
                  <c:v>1592.31</c:v>
                </c:pt>
                <c:pt idx="127">
                  <c:v>1602.28</c:v>
                </c:pt>
                <c:pt idx="128">
                  <c:v>1612.24</c:v>
                </c:pt>
                <c:pt idx="129">
                  <c:v>1622.2</c:v>
                </c:pt>
                <c:pt idx="130">
                  <c:v>1632.1699999999998</c:v>
                </c:pt>
                <c:pt idx="131">
                  <c:v>1642.1299999999999</c:v>
                </c:pt>
                <c:pt idx="132">
                  <c:v>1652.09</c:v>
                </c:pt>
                <c:pt idx="133">
                  <c:v>1662.06</c:v>
                </c:pt>
                <c:pt idx="134">
                  <c:v>1672.02</c:v>
                </c:pt>
                <c:pt idx="135">
                  <c:v>1681.98</c:v>
                </c:pt>
                <c:pt idx="136">
                  <c:v>1691.94</c:v>
                </c:pt>
                <c:pt idx="137">
                  <c:v>1701.91</c:v>
                </c:pt>
                <c:pt idx="138">
                  <c:v>1711.87</c:v>
                </c:pt>
                <c:pt idx="139">
                  <c:v>1721.83</c:v>
                </c:pt>
                <c:pt idx="140">
                  <c:v>1731.79</c:v>
                </c:pt>
                <c:pt idx="141">
                  <c:v>1741.75</c:v>
                </c:pt>
                <c:pt idx="142">
                  <c:v>1751.71</c:v>
                </c:pt>
                <c:pt idx="143">
                  <c:v>1761.6799999999998</c:v>
                </c:pt>
                <c:pt idx="144">
                  <c:v>1771.6399999999999</c:v>
                </c:pt>
                <c:pt idx="145">
                  <c:v>1781.6</c:v>
                </c:pt>
                <c:pt idx="146">
                  <c:v>1791.56</c:v>
                </c:pt>
                <c:pt idx="147">
                  <c:v>1801.52</c:v>
                </c:pt>
                <c:pt idx="148">
                  <c:v>1811.47</c:v>
                </c:pt>
                <c:pt idx="149">
                  <c:v>1821.43</c:v>
                </c:pt>
                <c:pt idx="150">
                  <c:v>1831.3899999999999</c:v>
                </c:pt>
                <c:pt idx="151">
                  <c:v>1841.35</c:v>
                </c:pt>
                <c:pt idx="152">
                  <c:v>1851.31</c:v>
                </c:pt>
                <c:pt idx="153">
                  <c:v>1861.27</c:v>
                </c:pt>
                <c:pt idx="154">
                  <c:v>1871.23</c:v>
                </c:pt>
                <c:pt idx="155">
                  <c:v>1886.98</c:v>
                </c:pt>
                <c:pt idx="156">
                  <c:v>1897.04</c:v>
                </c:pt>
                <c:pt idx="157">
                  <c:v>1907.1</c:v>
                </c:pt>
                <c:pt idx="158">
                  <c:v>1917.1499999999999</c:v>
                </c:pt>
                <c:pt idx="159">
                  <c:v>1927.2</c:v>
                </c:pt>
                <c:pt idx="160">
                  <c:v>1937.25</c:v>
                </c:pt>
                <c:pt idx="161">
                  <c:v>1947.29</c:v>
                </c:pt>
                <c:pt idx="162">
                  <c:v>1957.33</c:v>
                </c:pt>
                <c:pt idx="163">
                  <c:v>1967.3799999999999</c:v>
                </c:pt>
                <c:pt idx="164">
                  <c:v>1977.41</c:v>
                </c:pt>
                <c:pt idx="165">
                  <c:v>1987.45</c:v>
                </c:pt>
                <c:pt idx="166">
                  <c:v>1997.48</c:v>
                </c:pt>
                <c:pt idx="167">
                  <c:v>2007.52</c:v>
                </c:pt>
                <c:pt idx="168">
                  <c:v>2017.55</c:v>
                </c:pt>
                <c:pt idx="169">
                  <c:v>2027.57</c:v>
                </c:pt>
                <c:pt idx="170">
                  <c:v>2037.6</c:v>
                </c:pt>
                <c:pt idx="171">
                  <c:v>2047.62</c:v>
                </c:pt>
                <c:pt idx="172">
                  <c:v>2057.64</c:v>
                </c:pt>
                <c:pt idx="173">
                  <c:v>2067.66</c:v>
                </c:pt>
                <c:pt idx="174">
                  <c:v>2077.67</c:v>
                </c:pt>
                <c:pt idx="175">
                  <c:v>2087.69</c:v>
                </c:pt>
                <c:pt idx="176">
                  <c:v>2097.6999999999998</c:v>
                </c:pt>
                <c:pt idx="177">
                  <c:v>2107.6999999999998</c:v>
                </c:pt>
                <c:pt idx="178">
                  <c:v>2117.71</c:v>
                </c:pt>
                <c:pt idx="179">
                  <c:v>2127.71</c:v>
                </c:pt>
                <c:pt idx="180">
                  <c:v>2137.7199999999998</c:v>
                </c:pt>
                <c:pt idx="181">
                  <c:v>2147.7199999999998</c:v>
                </c:pt>
                <c:pt idx="182">
                  <c:v>2157.71</c:v>
                </c:pt>
                <c:pt idx="183">
                  <c:v>2167.71</c:v>
                </c:pt>
                <c:pt idx="184">
                  <c:v>2177.6999999999998</c:v>
                </c:pt>
                <c:pt idx="185">
                  <c:v>2187.69</c:v>
                </c:pt>
                <c:pt idx="186">
                  <c:v>2197.6799999999998</c:v>
                </c:pt>
                <c:pt idx="187">
                  <c:v>2207.66</c:v>
                </c:pt>
                <c:pt idx="188">
                  <c:v>2217.65</c:v>
                </c:pt>
                <c:pt idx="189">
                  <c:v>2227.63</c:v>
                </c:pt>
                <c:pt idx="190">
                  <c:v>2237.6</c:v>
                </c:pt>
                <c:pt idx="191">
                  <c:v>2247.58</c:v>
                </c:pt>
                <c:pt idx="192">
                  <c:v>2257.5500000000002</c:v>
                </c:pt>
                <c:pt idx="193">
                  <c:v>2267.5300000000002</c:v>
                </c:pt>
                <c:pt idx="194">
                  <c:v>2277.5</c:v>
                </c:pt>
                <c:pt idx="195">
                  <c:v>2287.46</c:v>
                </c:pt>
                <c:pt idx="196">
                  <c:v>2297.4300000000012</c:v>
                </c:pt>
                <c:pt idx="197">
                  <c:v>2307.3900000000012</c:v>
                </c:pt>
                <c:pt idx="198">
                  <c:v>2317.3500000000013</c:v>
                </c:pt>
                <c:pt idx="199">
                  <c:v>2327.3100000000013</c:v>
                </c:pt>
                <c:pt idx="200">
                  <c:v>2337.2599999999998</c:v>
                </c:pt>
                <c:pt idx="201">
                  <c:v>2347.2199999999998</c:v>
                </c:pt>
                <c:pt idx="202">
                  <c:v>2357.17</c:v>
                </c:pt>
                <c:pt idx="203">
                  <c:v>2367.11</c:v>
                </c:pt>
                <c:pt idx="204">
                  <c:v>2377.06</c:v>
                </c:pt>
                <c:pt idx="205">
                  <c:v>2387</c:v>
                </c:pt>
                <c:pt idx="206">
                  <c:v>2396.9500000000012</c:v>
                </c:pt>
                <c:pt idx="207">
                  <c:v>2406.8900000000012</c:v>
                </c:pt>
                <c:pt idx="208">
                  <c:v>2416.8200000000002</c:v>
                </c:pt>
                <c:pt idx="209">
                  <c:v>2426.7599999999998</c:v>
                </c:pt>
                <c:pt idx="210">
                  <c:v>2436.69</c:v>
                </c:pt>
                <c:pt idx="211">
                  <c:v>2446.62</c:v>
                </c:pt>
                <c:pt idx="212">
                  <c:v>2456.5500000000002</c:v>
                </c:pt>
                <c:pt idx="213">
                  <c:v>2466.4700000000012</c:v>
                </c:pt>
                <c:pt idx="214">
                  <c:v>2476.4</c:v>
                </c:pt>
                <c:pt idx="215">
                  <c:v>2486.3200000000002</c:v>
                </c:pt>
                <c:pt idx="216">
                  <c:v>2496.2399999999998</c:v>
                </c:pt>
              </c:numCache>
            </c:numRef>
          </c:xVal>
          <c:yVal>
            <c:numRef>
              <c:f>BANDS!$C$3:$HK$3</c:f>
              <c:numCache>
                <c:formatCode>General</c:formatCode>
                <c:ptCount val="217"/>
                <c:pt idx="0">
                  <c:v>248</c:v>
                </c:pt>
                <c:pt idx="1">
                  <c:v>232</c:v>
                </c:pt>
                <c:pt idx="2">
                  <c:v>307</c:v>
                </c:pt>
                <c:pt idx="3">
                  <c:v>1107</c:v>
                </c:pt>
                <c:pt idx="4">
                  <c:v>-317</c:v>
                </c:pt>
                <c:pt idx="5">
                  <c:v>25</c:v>
                </c:pt>
                <c:pt idx="6">
                  <c:v>51</c:v>
                </c:pt>
                <c:pt idx="7">
                  <c:v>62</c:v>
                </c:pt>
                <c:pt idx="8">
                  <c:v>76</c:v>
                </c:pt>
                <c:pt idx="9">
                  <c:v>76</c:v>
                </c:pt>
                <c:pt idx="10">
                  <c:v>86</c:v>
                </c:pt>
                <c:pt idx="11">
                  <c:v>86</c:v>
                </c:pt>
                <c:pt idx="12">
                  <c:v>97</c:v>
                </c:pt>
                <c:pt idx="13">
                  <c:v>96</c:v>
                </c:pt>
                <c:pt idx="14">
                  <c:v>108</c:v>
                </c:pt>
                <c:pt idx="15">
                  <c:v>143</c:v>
                </c:pt>
                <c:pt idx="16">
                  <c:v>200</c:v>
                </c:pt>
                <c:pt idx="17">
                  <c:v>261</c:v>
                </c:pt>
                <c:pt idx="18">
                  <c:v>318</c:v>
                </c:pt>
                <c:pt idx="19">
                  <c:v>349</c:v>
                </c:pt>
                <c:pt idx="20">
                  <c:v>347</c:v>
                </c:pt>
                <c:pt idx="21">
                  <c:v>304</c:v>
                </c:pt>
                <c:pt idx="22">
                  <c:v>261</c:v>
                </c:pt>
                <c:pt idx="23">
                  <c:v>238</c:v>
                </c:pt>
                <c:pt idx="24">
                  <c:v>219</c:v>
                </c:pt>
                <c:pt idx="25">
                  <c:v>209</c:v>
                </c:pt>
                <c:pt idx="26">
                  <c:v>189</c:v>
                </c:pt>
                <c:pt idx="27">
                  <c:v>175</c:v>
                </c:pt>
                <c:pt idx="28">
                  <c:v>168</c:v>
                </c:pt>
                <c:pt idx="29">
                  <c:v>158</c:v>
                </c:pt>
                <c:pt idx="30">
                  <c:v>152</c:v>
                </c:pt>
                <c:pt idx="31">
                  <c:v>134</c:v>
                </c:pt>
                <c:pt idx="32">
                  <c:v>116</c:v>
                </c:pt>
                <c:pt idx="33">
                  <c:v>152</c:v>
                </c:pt>
                <c:pt idx="34">
                  <c:v>318</c:v>
                </c:pt>
                <c:pt idx="35">
                  <c:v>699</c:v>
                </c:pt>
                <c:pt idx="36">
                  <c:v>1279</c:v>
                </c:pt>
                <c:pt idx="37">
                  <c:v>2148</c:v>
                </c:pt>
                <c:pt idx="38">
                  <c:v>3149</c:v>
                </c:pt>
                <c:pt idx="39">
                  <c:v>3840</c:v>
                </c:pt>
                <c:pt idx="40">
                  <c:v>4269</c:v>
                </c:pt>
                <c:pt idx="41">
                  <c:v>4500</c:v>
                </c:pt>
                <c:pt idx="42">
                  <c:v>4683</c:v>
                </c:pt>
                <c:pt idx="43">
                  <c:v>4798</c:v>
                </c:pt>
                <c:pt idx="44">
                  <c:v>4825</c:v>
                </c:pt>
                <c:pt idx="45">
                  <c:v>4786</c:v>
                </c:pt>
                <c:pt idx="46">
                  <c:v>4725</c:v>
                </c:pt>
                <c:pt idx="47">
                  <c:v>4666</c:v>
                </c:pt>
                <c:pt idx="48">
                  <c:v>4644</c:v>
                </c:pt>
                <c:pt idx="49">
                  <c:v>4713</c:v>
                </c:pt>
                <c:pt idx="50">
                  <c:v>4746</c:v>
                </c:pt>
                <c:pt idx="51">
                  <c:v>4746</c:v>
                </c:pt>
                <c:pt idx="52">
                  <c:v>4728</c:v>
                </c:pt>
                <c:pt idx="53">
                  <c:v>4784</c:v>
                </c:pt>
                <c:pt idx="54">
                  <c:v>4842</c:v>
                </c:pt>
                <c:pt idx="55">
                  <c:v>4833</c:v>
                </c:pt>
                <c:pt idx="56">
                  <c:v>4754</c:v>
                </c:pt>
                <c:pt idx="57">
                  <c:v>4727</c:v>
                </c:pt>
                <c:pt idx="58">
                  <c:v>4746</c:v>
                </c:pt>
                <c:pt idx="59">
                  <c:v>4779</c:v>
                </c:pt>
                <c:pt idx="60">
                  <c:v>4879</c:v>
                </c:pt>
                <c:pt idx="61">
                  <c:v>4962</c:v>
                </c:pt>
                <c:pt idx="62">
                  <c:v>4868</c:v>
                </c:pt>
                <c:pt idx="63">
                  <c:v>4796</c:v>
                </c:pt>
                <c:pt idx="64">
                  <c:v>4572</c:v>
                </c:pt>
                <c:pt idx="65">
                  <c:v>4551</c:v>
                </c:pt>
                <c:pt idx="66">
                  <c:v>4506</c:v>
                </c:pt>
                <c:pt idx="67">
                  <c:v>4543</c:v>
                </c:pt>
                <c:pt idx="68">
                  <c:v>4599</c:v>
                </c:pt>
                <c:pt idx="69">
                  <c:v>4634</c:v>
                </c:pt>
                <c:pt idx="70">
                  <c:v>4621</c:v>
                </c:pt>
                <c:pt idx="71">
                  <c:v>4606</c:v>
                </c:pt>
                <c:pt idx="72">
                  <c:v>4582</c:v>
                </c:pt>
                <c:pt idx="73">
                  <c:v>4564</c:v>
                </c:pt>
                <c:pt idx="74">
                  <c:v>4571</c:v>
                </c:pt>
                <c:pt idx="75">
                  <c:v>4520</c:v>
                </c:pt>
                <c:pt idx="76">
                  <c:v>4434</c:v>
                </c:pt>
                <c:pt idx="77">
                  <c:v>4254</c:v>
                </c:pt>
                <c:pt idx="78">
                  <c:v>4081</c:v>
                </c:pt>
                <c:pt idx="79">
                  <c:v>3889</c:v>
                </c:pt>
                <c:pt idx="80">
                  <c:v>3718</c:v>
                </c:pt>
                <c:pt idx="81">
                  <c:v>3554</c:v>
                </c:pt>
                <c:pt idx="82">
                  <c:v>3469</c:v>
                </c:pt>
                <c:pt idx="83">
                  <c:v>3414</c:v>
                </c:pt>
                <c:pt idx="84">
                  <c:v>3392</c:v>
                </c:pt>
                <c:pt idx="85">
                  <c:v>3355</c:v>
                </c:pt>
                <c:pt idx="86">
                  <c:v>3321</c:v>
                </c:pt>
                <c:pt idx="87">
                  <c:v>3315</c:v>
                </c:pt>
                <c:pt idx="88">
                  <c:v>3341</c:v>
                </c:pt>
                <c:pt idx="89">
                  <c:v>3411</c:v>
                </c:pt>
                <c:pt idx="90">
                  <c:v>3479</c:v>
                </c:pt>
                <c:pt idx="91">
                  <c:v>3526</c:v>
                </c:pt>
                <c:pt idx="92">
                  <c:v>3534</c:v>
                </c:pt>
                <c:pt idx="93">
                  <c:v>3553</c:v>
                </c:pt>
                <c:pt idx="94">
                  <c:v>3634</c:v>
                </c:pt>
                <c:pt idx="95">
                  <c:v>3622</c:v>
                </c:pt>
                <c:pt idx="96">
                  <c:v>3598</c:v>
                </c:pt>
                <c:pt idx="97">
                  <c:v>3505</c:v>
                </c:pt>
                <c:pt idx="98">
                  <c:v>3393</c:v>
                </c:pt>
                <c:pt idx="99">
                  <c:v>3183</c:v>
                </c:pt>
                <c:pt idx="100">
                  <c:v>2955</c:v>
                </c:pt>
                <c:pt idx="101">
                  <c:v>2715</c:v>
                </c:pt>
                <c:pt idx="102">
                  <c:v>2113</c:v>
                </c:pt>
                <c:pt idx="103">
                  <c:v>0</c:v>
                </c:pt>
                <c:pt idx="104">
                  <c:v>0</c:v>
                </c:pt>
                <c:pt idx="105">
                  <c:v>0</c:v>
                </c:pt>
                <c:pt idx="106">
                  <c:v>0</c:v>
                </c:pt>
                <c:pt idx="107">
                  <c:v>759</c:v>
                </c:pt>
                <c:pt idx="108">
                  <c:v>772</c:v>
                </c:pt>
                <c:pt idx="109">
                  <c:v>682</c:v>
                </c:pt>
                <c:pt idx="110">
                  <c:v>670</c:v>
                </c:pt>
                <c:pt idx="111">
                  <c:v>563</c:v>
                </c:pt>
                <c:pt idx="112">
                  <c:v>534</c:v>
                </c:pt>
                <c:pt idx="113">
                  <c:v>548</c:v>
                </c:pt>
                <c:pt idx="114">
                  <c:v>585</c:v>
                </c:pt>
                <c:pt idx="115">
                  <c:v>657</c:v>
                </c:pt>
                <c:pt idx="116">
                  <c:v>740</c:v>
                </c:pt>
                <c:pt idx="117">
                  <c:v>809</c:v>
                </c:pt>
                <c:pt idx="118">
                  <c:v>898</c:v>
                </c:pt>
                <c:pt idx="119">
                  <c:v>956</c:v>
                </c:pt>
                <c:pt idx="120">
                  <c:v>1040</c:v>
                </c:pt>
                <c:pt idx="121">
                  <c:v>1126</c:v>
                </c:pt>
                <c:pt idx="122">
                  <c:v>1204</c:v>
                </c:pt>
                <c:pt idx="123">
                  <c:v>1273</c:v>
                </c:pt>
                <c:pt idx="124">
                  <c:v>1327</c:v>
                </c:pt>
                <c:pt idx="125">
                  <c:v>1390</c:v>
                </c:pt>
                <c:pt idx="126">
                  <c:v>1458</c:v>
                </c:pt>
                <c:pt idx="127">
                  <c:v>1522</c:v>
                </c:pt>
                <c:pt idx="128">
                  <c:v>1576</c:v>
                </c:pt>
                <c:pt idx="129">
                  <c:v>1620</c:v>
                </c:pt>
                <c:pt idx="130">
                  <c:v>1662</c:v>
                </c:pt>
                <c:pt idx="131">
                  <c:v>1693</c:v>
                </c:pt>
                <c:pt idx="132">
                  <c:v>1709</c:v>
                </c:pt>
                <c:pt idx="133">
                  <c:v>1696</c:v>
                </c:pt>
                <c:pt idx="134">
                  <c:v>1707</c:v>
                </c:pt>
                <c:pt idx="135">
                  <c:v>1695</c:v>
                </c:pt>
                <c:pt idx="136">
                  <c:v>1640</c:v>
                </c:pt>
                <c:pt idx="137">
                  <c:v>1604</c:v>
                </c:pt>
                <c:pt idx="138">
                  <c:v>1551</c:v>
                </c:pt>
                <c:pt idx="139">
                  <c:v>1506</c:v>
                </c:pt>
                <c:pt idx="140">
                  <c:v>1461</c:v>
                </c:pt>
                <c:pt idx="141">
                  <c:v>1433</c:v>
                </c:pt>
                <c:pt idx="142">
                  <c:v>1387</c:v>
                </c:pt>
                <c:pt idx="143">
                  <c:v>1331</c:v>
                </c:pt>
                <c:pt idx="144">
                  <c:v>1289</c:v>
                </c:pt>
                <c:pt idx="145">
                  <c:v>1221</c:v>
                </c:pt>
                <c:pt idx="146">
                  <c:v>1181</c:v>
                </c:pt>
                <c:pt idx="147">
                  <c:v>1053</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235</c:v>
                </c:pt>
                <c:pt idx="165">
                  <c:v>229</c:v>
                </c:pt>
                <c:pt idx="166">
                  <c:v>260</c:v>
                </c:pt>
                <c:pt idx="167">
                  <c:v>340</c:v>
                </c:pt>
                <c:pt idx="168">
                  <c:v>347</c:v>
                </c:pt>
                <c:pt idx="169">
                  <c:v>374</c:v>
                </c:pt>
                <c:pt idx="170">
                  <c:v>360</c:v>
                </c:pt>
                <c:pt idx="171">
                  <c:v>390</c:v>
                </c:pt>
                <c:pt idx="172">
                  <c:v>433</c:v>
                </c:pt>
                <c:pt idx="173">
                  <c:v>454</c:v>
                </c:pt>
                <c:pt idx="174">
                  <c:v>453</c:v>
                </c:pt>
                <c:pt idx="175">
                  <c:v>477</c:v>
                </c:pt>
                <c:pt idx="176">
                  <c:v>478</c:v>
                </c:pt>
                <c:pt idx="177">
                  <c:v>493</c:v>
                </c:pt>
                <c:pt idx="178">
                  <c:v>511</c:v>
                </c:pt>
                <c:pt idx="179">
                  <c:v>537</c:v>
                </c:pt>
                <c:pt idx="180">
                  <c:v>544</c:v>
                </c:pt>
                <c:pt idx="181">
                  <c:v>558</c:v>
                </c:pt>
                <c:pt idx="182">
                  <c:v>583</c:v>
                </c:pt>
                <c:pt idx="183">
                  <c:v>584</c:v>
                </c:pt>
                <c:pt idx="184">
                  <c:v>604</c:v>
                </c:pt>
                <c:pt idx="185">
                  <c:v>629</c:v>
                </c:pt>
                <c:pt idx="186">
                  <c:v>648</c:v>
                </c:pt>
                <c:pt idx="187">
                  <c:v>678</c:v>
                </c:pt>
                <c:pt idx="188">
                  <c:v>708</c:v>
                </c:pt>
                <c:pt idx="189">
                  <c:v>706</c:v>
                </c:pt>
                <c:pt idx="190">
                  <c:v>685</c:v>
                </c:pt>
                <c:pt idx="191">
                  <c:v>653</c:v>
                </c:pt>
                <c:pt idx="192">
                  <c:v>621</c:v>
                </c:pt>
                <c:pt idx="193">
                  <c:v>580</c:v>
                </c:pt>
                <c:pt idx="194">
                  <c:v>537</c:v>
                </c:pt>
                <c:pt idx="195">
                  <c:v>510</c:v>
                </c:pt>
                <c:pt idx="196">
                  <c:v>488</c:v>
                </c:pt>
                <c:pt idx="197">
                  <c:v>442</c:v>
                </c:pt>
                <c:pt idx="198">
                  <c:v>432</c:v>
                </c:pt>
                <c:pt idx="199">
                  <c:v>424</c:v>
                </c:pt>
                <c:pt idx="200">
                  <c:v>417</c:v>
                </c:pt>
                <c:pt idx="201">
                  <c:v>379</c:v>
                </c:pt>
                <c:pt idx="202">
                  <c:v>360</c:v>
                </c:pt>
                <c:pt idx="203">
                  <c:v>364</c:v>
                </c:pt>
                <c:pt idx="204">
                  <c:v>325</c:v>
                </c:pt>
                <c:pt idx="205">
                  <c:v>298</c:v>
                </c:pt>
                <c:pt idx="206">
                  <c:v>287</c:v>
                </c:pt>
                <c:pt idx="207">
                  <c:v>275</c:v>
                </c:pt>
                <c:pt idx="208">
                  <c:v>224</c:v>
                </c:pt>
                <c:pt idx="209">
                  <c:v>234</c:v>
                </c:pt>
                <c:pt idx="210">
                  <c:v>217</c:v>
                </c:pt>
                <c:pt idx="211">
                  <c:v>198</c:v>
                </c:pt>
                <c:pt idx="212">
                  <c:v>168</c:v>
                </c:pt>
                <c:pt idx="213">
                  <c:v>111</c:v>
                </c:pt>
                <c:pt idx="214">
                  <c:v>62</c:v>
                </c:pt>
                <c:pt idx="215">
                  <c:v>87</c:v>
                </c:pt>
                <c:pt idx="216">
                  <c:v>9</c:v>
                </c:pt>
              </c:numCache>
            </c:numRef>
          </c:yVal>
          <c:smooth val="1"/>
        </c:ser>
        <c:ser>
          <c:idx val="1"/>
          <c:order val="1"/>
          <c:tx>
            <c:strRef>
              <c:f>BANDS!$B$4</c:f>
              <c:strCache>
                <c:ptCount val="1"/>
                <c:pt idx="0">
                  <c:v>T176</c:v>
                </c:pt>
              </c:strCache>
            </c:strRef>
          </c:tx>
          <c:spPr>
            <a:ln w="25400">
              <a:solidFill>
                <a:srgbClr val="FF00FF"/>
              </a:solidFill>
              <a:prstDash val="solid"/>
            </a:ln>
          </c:spPr>
          <c:marker>
            <c:symbol val="none"/>
          </c:marker>
          <c:xVal>
            <c:numRef>
              <c:f>BANDS!$C$2:$HK$2</c:f>
              <c:numCache>
                <c:formatCode>General</c:formatCode>
                <c:ptCount val="217"/>
                <c:pt idx="0">
                  <c:v>365.92999999999944</c:v>
                </c:pt>
                <c:pt idx="1">
                  <c:v>375.59399999999988</c:v>
                </c:pt>
                <c:pt idx="2">
                  <c:v>385.26299999999986</c:v>
                </c:pt>
                <c:pt idx="3">
                  <c:v>394.93499999999875</c:v>
                </c:pt>
                <c:pt idx="4">
                  <c:v>404.613</c:v>
                </c:pt>
                <c:pt idx="5">
                  <c:v>414.29499999999985</c:v>
                </c:pt>
                <c:pt idx="6">
                  <c:v>423.98099999999874</c:v>
                </c:pt>
                <c:pt idx="7">
                  <c:v>433.67099999999999</c:v>
                </c:pt>
                <c:pt idx="8">
                  <c:v>443.36599999999999</c:v>
                </c:pt>
                <c:pt idx="9">
                  <c:v>453.065</c:v>
                </c:pt>
                <c:pt idx="10">
                  <c:v>462.76900000000001</c:v>
                </c:pt>
                <c:pt idx="11">
                  <c:v>472.47699999999975</c:v>
                </c:pt>
                <c:pt idx="12">
                  <c:v>482.19</c:v>
                </c:pt>
                <c:pt idx="13">
                  <c:v>491.90699999999975</c:v>
                </c:pt>
                <c:pt idx="14">
                  <c:v>501.62799999999999</c:v>
                </c:pt>
                <c:pt idx="15">
                  <c:v>511.35300000000001</c:v>
                </c:pt>
                <c:pt idx="16">
                  <c:v>521.08400000000029</c:v>
                </c:pt>
                <c:pt idx="17">
                  <c:v>530.81799999999976</c:v>
                </c:pt>
                <c:pt idx="18">
                  <c:v>540.55699999999786</c:v>
                </c:pt>
                <c:pt idx="19">
                  <c:v>550.29999999999995</c:v>
                </c:pt>
                <c:pt idx="20">
                  <c:v>560.048</c:v>
                </c:pt>
                <c:pt idx="21">
                  <c:v>569.79999999999995</c:v>
                </c:pt>
                <c:pt idx="22">
                  <c:v>579.55599999999936</c:v>
                </c:pt>
                <c:pt idx="23">
                  <c:v>589.31699999999739</c:v>
                </c:pt>
                <c:pt idx="24">
                  <c:v>599.08199999999999</c:v>
                </c:pt>
                <c:pt idx="25">
                  <c:v>608.85199999999736</c:v>
                </c:pt>
                <c:pt idx="26">
                  <c:v>618.625</c:v>
                </c:pt>
                <c:pt idx="27">
                  <c:v>628.404</c:v>
                </c:pt>
                <c:pt idx="28">
                  <c:v>638.18700000000001</c:v>
                </c:pt>
                <c:pt idx="29">
                  <c:v>647.97400000000005</c:v>
                </c:pt>
                <c:pt idx="30">
                  <c:v>657.76499999999999</c:v>
                </c:pt>
                <c:pt idx="31">
                  <c:v>667.56099999999913</c:v>
                </c:pt>
                <c:pt idx="32">
                  <c:v>675.40099999999973</c:v>
                </c:pt>
                <c:pt idx="33">
                  <c:v>685.19800000000032</c:v>
                </c:pt>
                <c:pt idx="34">
                  <c:v>694.98900000000003</c:v>
                </c:pt>
                <c:pt idx="35">
                  <c:v>704.77600000000029</c:v>
                </c:pt>
                <c:pt idx="36">
                  <c:v>714.55699999999786</c:v>
                </c:pt>
                <c:pt idx="37">
                  <c:v>724.33299999999974</c:v>
                </c:pt>
                <c:pt idx="38">
                  <c:v>734.10300000000029</c:v>
                </c:pt>
                <c:pt idx="39">
                  <c:v>743.86899999999787</c:v>
                </c:pt>
                <c:pt idx="40">
                  <c:v>753.62900000000002</c:v>
                </c:pt>
                <c:pt idx="41">
                  <c:v>763.38400000000001</c:v>
                </c:pt>
                <c:pt idx="42">
                  <c:v>773.13300000000004</c:v>
                </c:pt>
                <c:pt idx="43">
                  <c:v>782.87800000000004</c:v>
                </c:pt>
                <c:pt idx="44">
                  <c:v>792.61699999999996</c:v>
                </c:pt>
                <c:pt idx="45">
                  <c:v>802.35199999999736</c:v>
                </c:pt>
                <c:pt idx="46">
                  <c:v>812.08100000000002</c:v>
                </c:pt>
                <c:pt idx="47">
                  <c:v>821.80399999999997</c:v>
                </c:pt>
                <c:pt idx="48">
                  <c:v>831.52300000000002</c:v>
                </c:pt>
                <c:pt idx="49">
                  <c:v>841.23599999999999</c:v>
                </c:pt>
                <c:pt idx="50">
                  <c:v>850.94399999999996</c:v>
                </c:pt>
                <c:pt idx="51">
                  <c:v>860.64699999999937</c:v>
                </c:pt>
                <c:pt idx="52">
                  <c:v>870.34499999999787</c:v>
                </c:pt>
                <c:pt idx="53">
                  <c:v>880.03699999999913</c:v>
                </c:pt>
                <c:pt idx="54">
                  <c:v>889.72400000000005</c:v>
                </c:pt>
                <c:pt idx="55">
                  <c:v>899.40699999999936</c:v>
                </c:pt>
                <c:pt idx="56">
                  <c:v>909.08300000000031</c:v>
                </c:pt>
                <c:pt idx="57">
                  <c:v>918.755</c:v>
                </c:pt>
                <c:pt idx="58">
                  <c:v>928.42099999999937</c:v>
                </c:pt>
                <c:pt idx="59">
                  <c:v>938.08300000000031</c:v>
                </c:pt>
                <c:pt idx="60">
                  <c:v>947.73900000000003</c:v>
                </c:pt>
                <c:pt idx="61">
                  <c:v>957.39</c:v>
                </c:pt>
                <c:pt idx="62">
                  <c:v>967.03499999999997</c:v>
                </c:pt>
                <c:pt idx="63">
                  <c:v>976.6750000000003</c:v>
                </c:pt>
                <c:pt idx="64">
                  <c:v>986.31099999999913</c:v>
                </c:pt>
                <c:pt idx="65">
                  <c:v>995.94099999999787</c:v>
                </c:pt>
                <c:pt idx="66">
                  <c:v>1005.57</c:v>
                </c:pt>
                <c:pt idx="67">
                  <c:v>1015.1800000000003</c:v>
                </c:pt>
                <c:pt idx="68">
                  <c:v>1024.8</c:v>
                </c:pt>
                <c:pt idx="69">
                  <c:v>1034.4100000000001</c:v>
                </c:pt>
                <c:pt idx="70">
                  <c:v>1044.01</c:v>
                </c:pt>
                <c:pt idx="71">
                  <c:v>1053.6099999999999</c:v>
                </c:pt>
                <c:pt idx="72">
                  <c:v>1063.2</c:v>
                </c:pt>
                <c:pt idx="73">
                  <c:v>1072.79</c:v>
                </c:pt>
                <c:pt idx="74">
                  <c:v>1082.3799999999999</c:v>
                </c:pt>
                <c:pt idx="75">
                  <c:v>1091.95</c:v>
                </c:pt>
                <c:pt idx="76">
                  <c:v>1101.53</c:v>
                </c:pt>
                <c:pt idx="77">
                  <c:v>1111.0899999999999</c:v>
                </c:pt>
                <c:pt idx="78">
                  <c:v>1120.6599999999999</c:v>
                </c:pt>
                <c:pt idx="79">
                  <c:v>1130.21</c:v>
                </c:pt>
                <c:pt idx="80">
                  <c:v>1139.77</c:v>
                </c:pt>
                <c:pt idx="81">
                  <c:v>1149.31</c:v>
                </c:pt>
                <c:pt idx="82">
                  <c:v>1158.8499999999999</c:v>
                </c:pt>
                <c:pt idx="83">
                  <c:v>1168.3899999999999</c:v>
                </c:pt>
                <c:pt idx="84">
                  <c:v>1177.92</c:v>
                </c:pt>
                <c:pt idx="85">
                  <c:v>1187.45</c:v>
                </c:pt>
                <c:pt idx="86">
                  <c:v>1196.97</c:v>
                </c:pt>
                <c:pt idx="87">
                  <c:v>1206.48</c:v>
                </c:pt>
                <c:pt idx="88">
                  <c:v>1215.99</c:v>
                </c:pt>
                <c:pt idx="89">
                  <c:v>1225.5</c:v>
                </c:pt>
                <c:pt idx="90">
                  <c:v>1235</c:v>
                </c:pt>
                <c:pt idx="91">
                  <c:v>1244.49</c:v>
                </c:pt>
                <c:pt idx="92">
                  <c:v>1253.98</c:v>
                </c:pt>
                <c:pt idx="93">
                  <c:v>1263.46</c:v>
                </c:pt>
                <c:pt idx="94">
                  <c:v>1273.32</c:v>
                </c:pt>
                <c:pt idx="95">
                  <c:v>1283.29</c:v>
                </c:pt>
                <c:pt idx="96">
                  <c:v>1293.26</c:v>
                </c:pt>
                <c:pt idx="97">
                  <c:v>1303.23</c:v>
                </c:pt>
                <c:pt idx="98">
                  <c:v>1313.21</c:v>
                </c:pt>
                <c:pt idx="99">
                  <c:v>1323.1799999999998</c:v>
                </c:pt>
                <c:pt idx="100">
                  <c:v>1333.1499999999999</c:v>
                </c:pt>
                <c:pt idx="101">
                  <c:v>1343.12</c:v>
                </c:pt>
                <c:pt idx="102">
                  <c:v>1353.09</c:v>
                </c:pt>
                <c:pt idx="103">
                  <c:v>1363.06</c:v>
                </c:pt>
                <c:pt idx="104">
                  <c:v>1373.03</c:v>
                </c:pt>
                <c:pt idx="105">
                  <c:v>1383</c:v>
                </c:pt>
                <c:pt idx="106">
                  <c:v>1392.97</c:v>
                </c:pt>
                <c:pt idx="107">
                  <c:v>1402.94</c:v>
                </c:pt>
                <c:pt idx="108">
                  <c:v>1412.91</c:v>
                </c:pt>
                <c:pt idx="109">
                  <c:v>1422.8799999999999</c:v>
                </c:pt>
                <c:pt idx="110">
                  <c:v>1432.84</c:v>
                </c:pt>
                <c:pt idx="111">
                  <c:v>1442.81</c:v>
                </c:pt>
                <c:pt idx="112">
                  <c:v>1452.78</c:v>
                </c:pt>
                <c:pt idx="113">
                  <c:v>1462.75</c:v>
                </c:pt>
                <c:pt idx="114">
                  <c:v>1472.72</c:v>
                </c:pt>
                <c:pt idx="115">
                  <c:v>1482.6899999999998</c:v>
                </c:pt>
                <c:pt idx="116">
                  <c:v>1492.6499999999999</c:v>
                </c:pt>
                <c:pt idx="117">
                  <c:v>1502.62</c:v>
                </c:pt>
                <c:pt idx="118">
                  <c:v>1512.59</c:v>
                </c:pt>
                <c:pt idx="119">
                  <c:v>1522.55</c:v>
                </c:pt>
                <c:pt idx="120">
                  <c:v>1532.52</c:v>
                </c:pt>
                <c:pt idx="121">
                  <c:v>1542.48</c:v>
                </c:pt>
                <c:pt idx="122">
                  <c:v>1552.45</c:v>
                </c:pt>
                <c:pt idx="123">
                  <c:v>1562.42</c:v>
                </c:pt>
                <c:pt idx="124">
                  <c:v>1572.3799999999999</c:v>
                </c:pt>
                <c:pt idx="125">
                  <c:v>1582.35</c:v>
                </c:pt>
                <c:pt idx="126">
                  <c:v>1592.31</c:v>
                </c:pt>
                <c:pt idx="127">
                  <c:v>1602.28</c:v>
                </c:pt>
                <c:pt idx="128">
                  <c:v>1612.24</c:v>
                </c:pt>
                <c:pt idx="129">
                  <c:v>1622.2</c:v>
                </c:pt>
                <c:pt idx="130">
                  <c:v>1632.1699999999998</c:v>
                </c:pt>
                <c:pt idx="131">
                  <c:v>1642.1299999999999</c:v>
                </c:pt>
                <c:pt idx="132">
                  <c:v>1652.09</c:v>
                </c:pt>
                <c:pt idx="133">
                  <c:v>1662.06</c:v>
                </c:pt>
                <c:pt idx="134">
                  <c:v>1672.02</c:v>
                </c:pt>
                <c:pt idx="135">
                  <c:v>1681.98</c:v>
                </c:pt>
                <c:pt idx="136">
                  <c:v>1691.94</c:v>
                </c:pt>
                <c:pt idx="137">
                  <c:v>1701.91</c:v>
                </c:pt>
                <c:pt idx="138">
                  <c:v>1711.87</c:v>
                </c:pt>
                <c:pt idx="139">
                  <c:v>1721.83</c:v>
                </c:pt>
                <c:pt idx="140">
                  <c:v>1731.79</c:v>
                </c:pt>
                <c:pt idx="141">
                  <c:v>1741.75</c:v>
                </c:pt>
                <c:pt idx="142">
                  <c:v>1751.71</c:v>
                </c:pt>
                <c:pt idx="143">
                  <c:v>1761.6799999999998</c:v>
                </c:pt>
                <c:pt idx="144">
                  <c:v>1771.6399999999999</c:v>
                </c:pt>
                <c:pt idx="145">
                  <c:v>1781.6</c:v>
                </c:pt>
                <c:pt idx="146">
                  <c:v>1791.56</c:v>
                </c:pt>
                <c:pt idx="147">
                  <c:v>1801.52</c:v>
                </c:pt>
                <c:pt idx="148">
                  <c:v>1811.47</c:v>
                </c:pt>
                <c:pt idx="149">
                  <c:v>1821.43</c:v>
                </c:pt>
                <c:pt idx="150">
                  <c:v>1831.3899999999999</c:v>
                </c:pt>
                <c:pt idx="151">
                  <c:v>1841.35</c:v>
                </c:pt>
                <c:pt idx="152">
                  <c:v>1851.31</c:v>
                </c:pt>
                <c:pt idx="153">
                  <c:v>1861.27</c:v>
                </c:pt>
                <c:pt idx="154">
                  <c:v>1871.23</c:v>
                </c:pt>
                <c:pt idx="155">
                  <c:v>1886.98</c:v>
                </c:pt>
                <c:pt idx="156">
                  <c:v>1897.04</c:v>
                </c:pt>
                <c:pt idx="157">
                  <c:v>1907.1</c:v>
                </c:pt>
                <c:pt idx="158">
                  <c:v>1917.1499999999999</c:v>
                </c:pt>
                <c:pt idx="159">
                  <c:v>1927.2</c:v>
                </c:pt>
                <c:pt idx="160">
                  <c:v>1937.25</c:v>
                </c:pt>
                <c:pt idx="161">
                  <c:v>1947.29</c:v>
                </c:pt>
                <c:pt idx="162">
                  <c:v>1957.33</c:v>
                </c:pt>
                <c:pt idx="163">
                  <c:v>1967.3799999999999</c:v>
                </c:pt>
                <c:pt idx="164">
                  <c:v>1977.41</c:v>
                </c:pt>
                <c:pt idx="165">
                  <c:v>1987.45</c:v>
                </c:pt>
                <c:pt idx="166">
                  <c:v>1997.48</c:v>
                </c:pt>
                <c:pt idx="167">
                  <c:v>2007.52</c:v>
                </c:pt>
                <c:pt idx="168">
                  <c:v>2017.55</c:v>
                </c:pt>
                <c:pt idx="169">
                  <c:v>2027.57</c:v>
                </c:pt>
                <c:pt idx="170">
                  <c:v>2037.6</c:v>
                </c:pt>
                <c:pt idx="171">
                  <c:v>2047.62</c:v>
                </c:pt>
                <c:pt idx="172">
                  <c:v>2057.64</c:v>
                </c:pt>
                <c:pt idx="173">
                  <c:v>2067.66</c:v>
                </c:pt>
                <c:pt idx="174">
                  <c:v>2077.67</c:v>
                </c:pt>
                <c:pt idx="175">
                  <c:v>2087.69</c:v>
                </c:pt>
                <c:pt idx="176">
                  <c:v>2097.6999999999998</c:v>
                </c:pt>
                <c:pt idx="177">
                  <c:v>2107.6999999999998</c:v>
                </c:pt>
                <c:pt idx="178">
                  <c:v>2117.71</c:v>
                </c:pt>
                <c:pt idx="179">
                  <c:v>2127.71</c:v>
                </c:pt>
                <c:pt idx="180">
                  <c:v>2137.7199999999998</c:v>
                </c:pt>
                <c:pt idx="181">
                  <c:v>2147.7199999999998</c:v>
                </c:pt>
                <c:pt idx="182">
                  <c:v>2157.71</c:v>
                </c:pt>
                <c:pt idx="183">
                  <c:v>2167.71</c:v>
                </c:pt>
                <c:pt idx="184">
                  <c:v>2177.6999999999998</c:v>
                </c:pt>
                <c:pt idx="185">
                  <c:v>2187.69</c:v>
                </c:pt>
                <c:pt idx="186">
                  <c:v>2197.6799999999998</c:v>
                </c:pt>
                <c:pt idx="187">
                  <c:v>2207.66</c:v>
                </c:pt>
                <c:pt idx="188">
                  <c:v>2217.65</c:v>
                </c:pt>
                <c:pt idx="189">
                  <c:v>2227.63</c:v>
                </c:pt>
                <c:pt idx="190">
                  <c:v>2237.6</c:v>
                </c:pt>
                <c:pt idx="191">
                  <c:v>2247.58</c:v>
                </c:pt>
                <c:pt idx="192">
                  <c:v>2257.5500000000002</c:v>
                </c:pt>
                <c:pt idx="193">
                  <c:v>2267.5300000000002</c:v>
                </c:pt>
                <c:pt idx="194">
                  <c:v>2277.5</c:v>
                </c:pt>
                <c:pt idx="195">
                  <c:v>2287.46</c:v>
                </c:pt>
                <c:pt idx="196">
                  <c:v>2297.4300000000012</c:v>
                </c:pt>
                <c:pt idx="197">
                  <c:v>2307.3900000000012</c:v>
                </c:pt>
                <c:pt idx="198">
                  <c:v>2317.3500000000013</c:v>
                </c:pt>
                <c:pt idx="199">
                  <c:v>2327.3100000000013</c:v>
                </c:pt>
                <c:pt idx="200">
                  <c:v>2337.2599999999998</c:v>
                </c:pt>
                <c:pt idx="201">
                  <c:v>2347.2199999999998</c:v>
                </c:pt>
                <c:pt idx="202">
                  <c:v>2357.17</c:v>
                </c:pt>
                <c:pt idx="203">
                  <c:v>2367.11</c:v>
                </c:pt>
                <c:pt idx="204">
                  <c:v>2377.06</c:v>
                </c:pt>
                <c:pt idx="205">
                  <c:v>2387</c:v>
                </c:pt>
                <c:pt idx="206">
                  <c:v>2396.9500000000012</c:v>
                </c:pt>
                <c:pt idx="207">
                  <c:v>2406.8900000000012</c:v>
                </c:pt>
                <c:pt idx="208">
                  <c:v>2416.8200000000002</c:v>
                </c:pt>
                <c:pt idx="209">
                  <c:v>2426.7599999999998</c:v>
                </c:pt>
                <c:pt idx="210">
                  <c:v>2436.69</c:v>
                </c:pt>
                <c:pt idx="211">
                  <c:v>2446.62</c:v>
                </c:pt>
                <c:pt idx="212">
                  <c:v>2456.5500000000002</c:v>
                </c:pt>
                <c:pt idx="213">
                  <c:v>2466.4700000000012</c:v>
                </c:pt>
                <c:pt idx="214">
                  <c:v>2476.4</c:v>
                </c:pt>
                <c:pt idx="215">
                  <c:v>2486.3200000000002</c:v>
                </c:pt>
                <c:pt idx="216">
                  <c:v>2496.2399999999998</c:v>
                </c:pt>
              </c:numCache>
            </c:numRef>
          </c:xVal>
          <c:yVal>
            <c:numRef>
              <c:f>BANDS!$C$4:$HK$4</c:f>
              <c:numCache>
                <c:formatCode>General</c:formatCode>
                <c:ptCount val="217"/>
                <c:pt idx="0">
                  <c:v>250</c:v>
                </c:pt>
                <c:pt idx="1">
                  <c:v>240</c:v>
                </c:pt>
                <c:pt idx="2">
                  <c:v>312</c:v>
                </c:pt>
                <c:pt idx="3">
                  <c:v>1100</c:v>
                </c:pt>
                <c:pt idx="4">
                  <c:v>-366</c:v>
                </c:pt>
                <c:pt idx="5">
                  <c:v>-12</c:v>
                </c:pt>
                <c:pt idx="6">
                  <c:v>29</c:v>
                </c:pt>
                <c:pt idx="7">
                  <c:v>45</c:v>
                </c:pt>
                <c:pt idx="8">
                  <c:v>54</c:v>
                </c:pt>
                <c:pt idx="9">
                  <c:v>48</c:v>
                </c:pt>
                <c:pt idx="10">
                  <c:v>68</c:v>
                </c:pt>
                <c:pt idx="11">
                  <c:v>64</c:v>
                </c:pt>
                <c:pt idx="12">
                  <c:v>73</c:v>
                </c:pt>
                <c:pt idx="13">
                  <c:v>74</c:v>
                </c:pt>
                <c:pt idx="14">
                  <c:v>88</c:v>
                </c:pt>
                <c:pt idx="15">
                  <c:v>113</c:v>
                </c:pt>
                <c:pt idx="16">
                  <c:v>165</c:v>
                </c:pt>
                <c:pt idx="17">
                  <c:v>215</c:v>
                </c:pt>
                <c:pt idx="18">
                  <c:v>265</c:v>
                </c:pt>
                <c:pt idx="19">
                  <c:v>297</c:v>
                </c:pt>
                <c:pt idx="20">
                  <c:v>287</c:v>
                </c:pt>
                <c:pt idx="21">
                  <c:v>254</c:v>
                </c:pt>
                <c:pt idx="22">
                  <c:v>214</c:v>
                </c:pt>
                <c:pt idx="23">
                  <c:v>187</c:v>
                </c:pt>
                <c:pt idx="24">
                  <c:v>180</c:v>
                </c:pt>
                <c:pt idx="25">
                  <c:v>163</c:v>
                </c:pt>
                <c:pt idx="26">
                  <c:v>146</c:v>
                </c:pt>
                <c:pt idx="27">
                  <c:v>134</c:v>
                </c:pt>
                <c:pt idx="28">
                  <c:v>123</c:v>
                </c:pt>
                <c:pt idx="29">
                  <c:v>115</c:v>
                </c:pt>
                <c:pt idx="30">
                  <c:v>107</c:v>
                </c:pt>
                <c:pt idx="31">
                  <c:v>93</c:v>
                </c:pt>
                <c:pt idx="32">
                  <c:v>83</c:v>
                </c:pt>
                <c:pt idx="33">
                  <c:v>108</c:v>
                </c:pt>
                <c:pt idx="34">
                  <c:v>246</c:v>
                </c:pt>
                <c:pt idx="35">
                  <c:v>555</c:v>
                </c:pt>
                <c:pt idx="36">
                  <c:v>1061</c:v>
                </c:pt>
                <c:pt idx="37">
                  <c:v>1837</c:v>
                </c:pt>
                <c:pt idx="38">
                  <c:v>2792</c:v>
                </c:pt>
                <c:pt idx="39">
                  <c:v>3498</c:v>
                </c:pt>
                <c:pt idx="40">
                  <c:v>3951</c:v>
                </c:pt>
                <c:pt idx="41">
                  <c:v>4193</c:v>
                </c:pt>
                <c:pt idx="42">
                  <c:v>4382</c:v>
                </c:pt>
                <c:pt idx="43">
                  <c:v>4489</c:v>
                </c:pt>
                <c:pt idx="44">
                  <c:v>4517</c:v>
                </c:pt>
                <c:pt idx="45">
                  <c:v>4480</c:v>
                </c:pt>
                <c:pt idx="46">
                  <c:v>4421</c:v>
                </c:pt>
                <c:pt idx="47">
                  <c:v>4365</c:v>
                </c:pt>
                <c:pt idx="48">
                  <c:v>4357</c:v>
                </c:pt>
                <c:pt idx="49">
                  <c:v>4437</c:v>
                </c:pt>
                <c:pt idx="50">
                  <c:v>4456</c:v>
                </c:pt>
                <c:pt idx="51">
                  <c:v>4466</c:v>
                </c:pt>
                <c:pt idx="52">
                  <c:v>4458</c:v>
                </c:pt>
                <c:pt idx="53">
                  <c:v>4512</c:v>
                </c:pt>
                <c:pt idx="54">
                  <c:v>4565</c:v>
                </c:pt>
                <c:pt idx="55">
                  <c:v>4568</c:v>
                </c:pt>
                <c:pt idx="56">
                  <c:v>4505</c:v>
                </c:pt>
                <c:pt idx="57">
                  <c:v>4475</c:v>
                </c:pt>
                <c:pt idx="58">
                  <c:v>4511</c:v>
                </c:pt>
                <c:pt idx="59">
                  <c:v>4520</c:v>
                </c:pt>
                <c:pt idx="60">
                  <c:v>4611</c:v>
                </c:pt>
                <c:pt idx="61">
                  <c:v>4711</c:v>
                </c:pt>
                <c:pt idx="62">
                  <c:v>4600</c:v>
                </c:pt>
                <c:pt idx="63">
                  <c:v>4552</c:v>
                </c:pt>
                <c:pt idx="64">
                  <c:v>4315</c:v>
                </c:pt>
                <c:pt idx="65">
                  <c:v>4335</c:v>
                </c:pt>
                <c:pt idx="66">
                  <c:v>4279</c:v>
                </c:pt>
                <c:pt idx="67">
                  <c:v>4322</c:v>
                </c:pt>
                <c:pt idx="68">
                  <c:v>4388</c:v>
                </c:pt>
                <c:pt idx="69">
                  <c:v>4409</c:v>
                </c:pt>
                <c:pt idx="70">
                  <c:v>4415</c:v>
                </c:pt>
                <c:pt idx="71">
                  <c:v>4391</c:v>
                </c:pt>
                <c:pt idx="72">
                  <c:v>4376</c:v>
                </c:pt>
                <c:pt idx="73">
                  <c:v>4359</c:v>
                </c:pt>
                <c:pt idx="74">
                  <c:v>4370</c:v>
                </c:pt>
                <c:pt idx="75">
                  <c:v>4327</c:v>
                </c:pt>
                <c:pt idx="76">
                  <c:v>4252</c:v>
                </c:pt>
                <c:pt idx="77">
                  <c:v>4087</c:v>
                </c:pt>
                <c:pt idx="78">
                  <c:v>3895</c:v>
                </c:pt>
                <c:pt idx="79">
                  <c:v>3716</c:v>
                </c:pt>
                <c:pt idx="80">
                  <c:v>3562</c:v>
                </c:pt>
                <c:pt idx="81">
                  <c:v>3396</c:v>
                </c:pt>
                <c:pt idx="82">
                  <c:v>3293</c:v>
                </c:pt>
                <c:pt idx="83">
                  <c:v>3246</c:v>
                </c:pt>
                <c:pt idx="84">
                  <c:v>3241</c:v>
                </c:pt>
                <c:pt idx="85">
                  <c:v>3202</c:v>
                </c:pt>
                <c:pt idx="86">
                  <c:v>3160</c:v>
                </c:pt>
                <c:pt idx="87">
                  <c:v>3165</c:v>
                </c:pt>
                <c:pt idx="88">
                  <c:v>3190</c:v>
                </c:pt>
                <c:pt idx="89">
                  <c:v>3259</c:v>
                </c:pt>
                <c:pt idx="90">
                  <c:v>3331</c:v>
                </c:pt>
                <c:pt idx="91">
                  <c:v>3368</c:v>
                </c:pt>
                <c:pt idx="92">
                  <c:v>3396</c:v>
                </c:pt>
                <c:pt idx="93">
                  <c:v>3407</c:v>
                </c:pt>
                <c:pt idx="94">
                  <c:v>3440</c:v>
                </c:pt>
                <c:pt idx="95">
                  <c:v>3449</c:v>
                </c:pt>
                <c:pt idx="96">
                  <c:v>3464</c:v>
                </c:pt>
                <c:pt idx="97">
                  <c:v>3346</c:v>
                </c:pt>
                <c:pt idx="98">
                  <c:v>3203</c:v>
                </c:pt>
                <c:pt idx="99">
                  <c:v>2980</c:v>
                </c:pt>
                <c:pt idx="100">
                  <c:v>2799</c:v>
                </c:pt>
                <c:pt idx="101">
                  <c:v>2527</c:v>
                </c:pt>
                <c:pt idx="102">
                  <c:v>2168</c:v>
                </c:pt>
                <c:pt idx="103">
                  <c:v>0</c:v>
                </c:pt>
                <c:pt idx="104">
                  <c:v>0</c:v>
                </c:pt>
                <c:pt idx="105">
                  <c:v>0</c:v>
                </c:pt>
                <c:pt idx="106">
                  <c:v>0</c:v>
                </c:pt>
                <c:pt idx="107">
                  <c:v>529</c:v>
                </c:pt>
                <c:pt idx="108">
                  <c:v>537</c:v>
                </c:pt>
                <c:pt idx="109">
                  <c:v>657</c:v>
                </c:pt>
                <c:pt idx="110">
                  <c:v>508</c:v>
                </c:pt>
                <c:pt idx="111">
                  <c:v>500</c:v>
                </c:pt>
                <c:pt idx="112">
                  <c:v>467</c:v>
                </c:pt>
                <c:pt idx="113">
                  <c:v>512</c:v>
                </c:pt>
                <c:pt idx="114">
                  <c:v>532</c:v>
                </c:pt>
                <c:pt idx="115">
                  <c:v>582</c:v>
                </c:pt>
                <c:pt idx="116">
                  <c:v>655</c:v>
                </c:pt>
                <c:pt idx="117">
                  <c:v>733</c:v>
                </c:pt>
                <c:pt idx="118">
                  <c:v>809</c:v>
                </c:pt>
                <c:pt idx="119">
                  <c:v>888</c:v>
                </c:pt>
                <c:pt idx="120">
                  <c:v>970</c:v>
                </c:pt>
                <c:pt idx="121">
                  <c:v>1038</c:v>
                </c:pt>
                <c:pt idx="122">
                  <c:v>1118</c:v>
                </c:pt>
                <c:pt idx="123">
                  <c:v>1180</c:v>
                </c:pt>
                <c:pt idx="124">
                  <c:v>1231</c:v>
                </c:pt>
                <c:pt idx="125">
                  <c:v>1288</c:v>
                </c:pt>
                <c:pt idx="126">
                  <c:v>1352</c:v>
                </c:pt>
                <c:pt idx="127">
                  <c:v>1409</c:v>
                </c:pt>
                <c:pt idx="128">
                  <c:v>1468</c:v>
                </c:pt>
                <c:pt idx="129">
                  <c:v>1517</c:v>
                </c:pt>
                <c:pt idx="130">
                  <c:v>1549</c:v>
                </c:pt>
                <c:pt idx="131">
                  <c:v>1580</c:v>
                </c:pt>
                <c:pt idx="132">
                  <c:v>1595</c:v>
                </c:pt>
                <c:pt idx="133">
                  <c:v>1593</c:v>
                </c:pt>
                <c:pt idx="134">
                  <c:v>1583</c:v>
                </c:pt>
                <c:pt idx="135">
                  <c:v>1564</c:v>
                </c:pt>
                <c:pt idx="136">
                  <c:v>1538</c:v>
                </c:pt>
                <c:pt idx="137">
                  <c:v>1494</c:v>
                </c:pt>
                <c:pt idx="138">
                  <c:v>1439</c:v>
                </c:pt>
                <c:pt idx="139">
                  <c:v>1396</c:v>
                </c:pt>
                <c:pt idx="140">
                  <c:v>1339</c:v>
                </c:pt>
                <c:pt idx="141">
                  <c:v>1329</c:v>
                </c:pt>
                <c:pt idx="142">
                  <c:v>1296</c:v>
                </c:pt>
                <c:pt idx="143">
                  <c:v>1249</c:v>
                </c:pt>
                <c:pt idx="144">
                  <c:v>1193</c:v>
                </c:pt>
                <c:pt idx="145">
                  <c:v>1148</c:v>
                </c:pt>
                <c:pt idx="146">
                  <c:v>1067</c:v>
                </c:pt>
                <c:pt idx="147">
                  <c:v>941</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153</c:v>
                </c:pt>
                <c:pt idx="165">
                  <c:v>159</c:v>
                </c:pt>
                <c:pt idx="166">
                  <c:v>185</c:v>
                </c:pt>
                <c:pt idx="167">
                  <c:v>226</c:v>
                </c:pt>
                <c:pt idx="168">
                  <c:v>260</c:v>
                </c:pt>
                <c:pt idx="169">
                  <c:v>280</c:v>
                </c:pt>
                <c:pt idx="170">
                  <c:v>290</c:v>
                </c:pt>
                <c:pt idx="171">
                  <c:v>315</c:v>
                </c:pt>
                <c:pt idx="172">
                  <c:v>347</c:v>
                </c:pt>
                <c:pt idx="173">
                  <c:v>362</c:v>
                </c:pt>
                <c:pt idx="174">
                  <c:v>380</c:v>
                </c:pt>
                <c:pt idx="175">
                  <c:v>399</c:v>
                </c:pt>
                <c:pt idx="176">
                  <c:v>414</c:v>
                </c:pt>
                <c:pt idx="177">
                  <c:v>424</c:v>
                </c:pt>
                <c:pt idx="178">
                  <c:v>448</c:v>
                </c:pt>
                <c:pt idx="179">
                  <c:v>464</c:v>
                </c:pt>
                <c:pt idx="180">
                  <c:v>479</c:v>
                </c:pt>
                <c:pt idx="181">
                  <c:v>497</c:v>
                </c:pt>
                <c:pt idx="182">
                  <c:v>515</c:v>
                </c:pt>
                <c:pt idx="183">
                  <c:v>533</c:v>
                </c:pt>
                <c:pt idx="184">
                  <c:v>556</c:v>
                </c:pt>
                <c:pt idx="185">
                  <c:v>560</c:v>
                </c:pt>
                <c:pt idx="186">
                  <c:v>580</c:v>
                </c:pt>
                <c:pt idx="187">
                  <c:v>615</c:v>
                </c:pt>
                <c:pt idx="188">
                  <c:v>630</c:v>
                </c:pt>
                <c:pt idx="189">
                  <c:v>627</c:v>
                </c:pt>
                <c:pt idx="190">
                  <c:v>617</c:v>
                </c:pt>
                <c:pt idx="191">
                  <c:v>586</c:v>
                </c:pt>
                <c:pt idx="192">
                  <c:v>547</c:v>
                </c:pt>
                <c:pt idx="193">
                  <c:v>494</c:v>
                </c:pt>
                <c:pt idx="194">
                  <c:v>469</c:v>
                </c:pt>
                <c:pt idx="195">
                  <c:v>435</c:v>
                </c:pt>
                <c:pt idx="196">
                  <c:v>408</c:v>
                </c:pt>
                <c:pt idx="197">
                  <c:v>380</c:v>
                </c:pt>
                <c:pt idx="198">
                  <c:v>368</c:v>
                </c:pt>
                <c:pt idx="199">
                  <c:v>361</c:v>
                </c:pt>
                <c:pt idx="200">
                  <c:v>332</c:v>
                </c:pt>
                <c:pt idx="201">
                  <c:v>329</c:v>
                </c:pt>
                <c:pt idx="202">
                  <c:v>296</c:v>
                </c:pt>
                <c:pt idx="203">
                  <c:v>284</c:v>
                </c:pt>
                <c:pt idx="204">
                  <c:v>256</c:v>
                </c:pt>
                <c:pt idx="205">
                  <c:v>252</c:v>
                </c:pt>
                <c:pt idx="206">
                  <c:v>208</c:v>
                </c:pt>
                <c:pt idx="207">
                  <c:v>202</c:v>
                </c:pt>
                <c:pt idx="208">
                  <c:v>187</c:v>
                </c:pt>
                <c:pt idx="209">
                  <c:v>180</c:v>
                </c:pt>
                <c:pt idx="210">
                  <c:v>151</c:v>
                </c:pt>
                <c:pt idx="211">
                  <c:v>100</c:v>
                </c:pt>
                <c:pt idx="212">
                  <c:v>141</c:v>
                </c:pt>
                <c:pt idx="213">
                  <c:v>110</c:v>
                </c:pt>
                <c:pt idx="214">
                  <c:v>129</c:v>
                </c:pt>
                <c:pt idx="215">
                  <c:v>160</c:v>
                </c:pt>
                <c:pt idx="216">
                  <c:v>81</c:v>
                </c:pt>
              </c:numCache>
            </c:numRef>
          </c:yVal>
          <c:smooth val="1"/>
        </c:ser>
        <c:ser>
          <c:idx val="2"/>
          <c:order val="2"/>
          <c:tx>
            <c:strRef>
              <c:f>BANDS!$B$5</c:f>
              <c:strCache>
                <c:ptCount val="1"/>
                <c:pt idx="0">
                  <c:v>T76</c:v>
                </c:pt>
              </c:strCache>
            </c:strRef>
          </c:tx>
          <c:spPr>
            <a:ln w="25400">
              <a:solidFill>
                <a:srgbClr val="99CC00"/>
              </a:solidFill>
              <a:prstDash val="solid"/>
            </a:ln>
          </c:spPr>
          <c:marker>
            <c:symbol val="none"/>
          </c:marker>
          <c:xVal>
            <c:numRef>
              <c:f>BANDS!$C$2:$HK$2</c:f>
              <c:numCache>
                <c:formatCode>General</c:formatCode>
                <c:ptCount val="217"/>
                <c:pt idx="0">
                  <c:v>365.92999999999944</c:v>
                </c:pt>
                <c:pt idx="1">
                  <c:v>375.59399999999988</c:v>
                </c:pt>
                <c:pt idx="2">
                  <c:v>385.26299999999986</c:v>
                </c:pt>
                <c:pt idx="3">
                  <c:v>394.93499999999875</c:v>
                </c:pt>
                <c:pt idx="4">
                  <c:v>404.613</c:v>
                </c:pt>
                <c:pt idx="5">
                  <c:v>414.29499999999985</c:v>
                </c:pt>
                <c:pt idx="6">
                  <c:v>423.98099999999874</c:v>
                </c:pt>
                <c:pt idx="7">
                  <c:v>433.67099999999999</c:v>
                </c:pt>
                <c:pt idx="8">
                  <c:v>443.36599999999999</c:v>
                </c:pt>
                <c:pt idx="9">
                  <c:v>453.065</c:v>
                </c:pt>
                <c:pt idx="10">
                  <c:v>462.76900000000001</c:v>
                </c:pt>
                <c:pt idx="11">
                  <c:v>472.47699999999975</c:v>
                </c:pt>
                <c:pt idx="12">
                  <c:v>482.19</c:v>
                </c:pt>
                <c:pt idx="13">
                  <c:v>491.90699999999975</c:v>
                </c:pt>
                <c:pt idx="14">
                  <c:v>501.62799999999999</c:v>
                </c:pt>
                <c:pt idx="15">
                  <c:v>511.35300000000001</c:v>
                </c:pt>
                <c:pt idx="16">
                  <c:v>521.08400000000029</c:v>
                </c:pt>
                <c:pt idx="17">
                  <c:v>530.81799999999976</c:v>
                </c:pt>
                <c:pt idx="18">
                  <c:v>540.55699999999786</c:v>
                </c:pt>
                <c:pt idx="19">
                  <c:v>550.29999999999995</c:v>
                </c:pt>
                <c:pt idx="20">
                  <c:v>560.048</c:v>
                </c:pt>
                <c:pt idx="21">
                  <c:v>569.79999999999995</c:v>
                </c:pt>
                <c:pt idx="22">
                  <c:v>579.55599999999936</c:v>
                </c:pt>
                <c:pt idx="23">
                  <c:v>589.31699999999739</c:v>
                </c:pt>
                <c:pt idx="24">
                  <c:v>599.08199999999999</c:v>
                </c:pt>
                <c:pt idx="25">
                  <c:v>608.85199999999736</c:v>
                </c:pt>
                <c:pt idx="26">
                  <c:v>618.625</c:v>
                </c:pt>
                <c:pt idx="27">
                  <c:v>628.404</c:v>
                </c:pt>
                <c:pt idx="28">
                  <c:v>638.18700000000001</c:v>
                </c:pt>
                <c:pt idx="29">
                  <c:v>647.97400000000005</c:v>
                </c:pt>
                <c:pt idx="30">
                  <c:v>657.76499999999999</c:v>
                </c:pt>
                <c:pt idx="31">
                  <c:v>667.56099999999913</c:v>
                </c:pt>
                <c:pt idx="32">
                  <c:v>675.40099999999973</c:v>
                </c:pt>
                <c:pt idx="33">
                  <c:v>685.19800000000032</c:v>
                </c:pt>
                <c:pt idx="34">
                  <c:v>694.98900000000003</c:v>
                </c:pt>
                <c:pt idx="35">
                  <c:v>704.77600000000029</c:v>
                </c:pt>
                <c:pt idx="36">
                  <c:v>714.55699999999786</c:v>
                </c:pt>
                <c:pt idx="37">
                  <c:v>724.33299999999974</c:v>
                </c:pt>
                <c:pt idx="38">
                  <c:v>734.10300000000029</c:v>
                </c:pt>
                <c:pt idx="39">
                  <c:v>743.86899999999787</c:v>
                </c:pt>
                <c:pt idx="40">
                  <c:v>753.62900000000002</c:v>
                </c:pt>
                <c:pt idx="41">
                  <c:v>763.38400000000001</c:v>
                </c:pt>
                <c:pt idx="42">
                  <c:v>773.13300000000004</c:v>
                </c:pt>
                <c:pt idx="43">
                  <c:v>782.87800000000004</c:v>
                </c:pt>
                <c:pt idx="44">
                  <c:v>792.61699999999996</c:v>
                </c:pt>
                <c:pt idx="45">
                  <c:v>802.35199999999736</c:v>
                </c:pt>
                <c:pt idx="46">
                  <c:v>812.08100000000002</c:v>
                </c:pt>
                <c:pt idx="47">
                  <c:v>821.80399999999997</c:v>
                </c:pt>
                <c:pt idx="48">
                  <c:v>831.52300000000002</c:v>
                </c:pt>
                <c:pt idx="49">
                  <c:v>841.23599999999999</c:v>
                </c:pt>
                <c:pt idx="50">
                  <c:v>850.94399999999996</c:v>
                </c:pt>
                <c:pt idx="51">
                  <c:v>860.64699999999937</c:v>
                </c:pt>
                <c:pt idx="52">
                  <c:v>870.34499999999787</c:v>
                </c:pt>
                <c:pt idx="53">
                  <c:v>880.03699999999913</c:v>
                </c:pt>
                <c:pt idx="54">
                  <c:v>889.72400000000005</c:v>
                </c:pt>
                <c:pt idx="55">
                  <c:v>899.40699999999936</c:v>
                </c:pt>
                <c:pt idx="56">
                  <c:v>909.08300000000031</c:v>
                </c:pt>
                <c:pt idx="57">
                  <c:v>918.755</c:v>
                </c:pt>
                <c:pt idx="58">
                  <c:v>928.42099999999937</c:v>
                </c:pt>
                <c:pt idx="59">
                  <c:v>938.08300000000031</c:v>
                </c:pt>
                <c:pt idx="60">
                  <c:v>947.73900000000003</c:v>
                </c:pt>
                <c:pt idx="61">
                  <c:v>957.39</c:v>
                </c:pt>
                <c:pt idx="62">
                  <c:v>967.03499999999997</c:v>
                </c:pt>
                <c:pt idx="63">
                  <c:v>976.6750000000003</c:v>
                </c:pt>
                <c:pt idx="64">
                  <c:v>986.31099999999913</c:v>
                </c:pt>
                <c:pt idx="65">
                  <c:v>995.94099999999787</c:v>
                </c:pt>
                <c:pt idx="66">
                  <c:v>1005.57</c:v>
                </c:pt>
                <c:pt idx="67">
                  <c:v>1015.1800000000003</c:v>
                </c:pt>
                <c:pt idx="68">
                  <c:v>1024.8</c:v>
                </c:pt>
                <c:pt idx="69">
                  <c:v>1034.4100000000001</c:v>
                </c:pt>
                <c:pt idx="70">
                  <c:v>1044.01</c:v>
                </c:pt>
                <c:pt idx="71">
                  <c:v>1053.6099999999999</c:v>
                </c:pt>
                <c:pt idx="72">
                  <c:v>1063.2</c:v>
                </c:pt>
                <c:pt idx="73">
                  <c:v>1072.79</c:v>
                </c:pt>
                <c:pt idx="74">
                  <c:v>1082.3799999999999</c:v>
                </c:pt>
                <c:pt idx="75">
                  <c:v>1091.95</c:v>
                </c:pt>
                <c:pt idx="76">
                  <c:v>1101.53</c:v>
                </c:pt>
                <c:pt idx="77">
                  <c:v>1111.0899999999999</c:v>
                </c:pt>
                <c:pt idx="78">
                  <c:v>1120.6599999999999</c:v>
                </c:pt>
                <c:pt idx="79">
                  <c:v>1130.21</c:v>
                </c:pt>
                <c:pt idx="80">
                  <c:v>1139.77</c:v>
                </c:pt>
                <c:pt idx="81">
                  <c:v>1149.31</c:v>
                </c:pt>
                <c:pt idx="82">
                  <c:v>1158.8499999999999</c:v>
                </c:pt>
                <c:pt idx="83">
                  <c:v>1168.3899999999999</c:v>
                </c:pt>
                <c:pt idx="84">
                  <c:v>1177.92</c:v>
                </c:pt>
                <c:pt idx="85">
                  <c:v>1187.45</c:v>
                </c:pt>
                <c:pt idx="86">
                  <c:v>1196.97</c:v>
                </c:pt>
                <c:pt idx="87">
                  <c:v>1206.48</c:v>
                </c:pt>
                <c:pt idx="88">
                  <c:v>1215.99</c:v>
                </c:pt>
                <c:pt idx="89">
                  <c:v>1225.5</c:v>
                </c:pt>
                <c:pt idx="90">
                  <c:v>1235</c:v>
                </c:pt>
                <c:pt idx="91">
                  <c:v>1244.49</c:v>
                </c:pt>
                <c:pt idx="92">
                  <c:v>1253.98</c:v>
                </c:pt>
                <c:pt idx="93">
                  <c:v>1263.46</c:v>
                </c:pt>
                <c:pt idx="94">
                  <c:v>1273.32</c:v>
                </c:pt>
                <c:pt idx="95">
                  <c:v>1283.29</c:v>
                </c:pt>
                <c:pt idx="96">
                  <c:v>1293.26</c:v>
                </c:pt>
                <c:pt idx="97">
                  <c:v>1303.23</c:v>
                </c:pt>
                <c:pt idx="98">
                  <c:v>1313.21</c:v>
                </c:pt>
                <c:pt idx="99">
                  <c:v>1323.1799999999998</c:v>
                </c:pt>
                <c:pt idx="100">
                  <c:v>1333.1499999999999</c:v>
                </c:pt>
                <c:pt idx="101">
                  <c:v>1343.12</c:v>
                </c:pt>
                <c:pt idx="102">
                  <c:v>1353.09</c:v>
                </c:pt>
                <c:pt idx="103">
                  <c:v>1363.06</c:v>
                </c:pt>
                <c:pt idx="104">
                  <c:v>1373.03</c:v>
                </c:pt>
                <c:pt idx="105">
                  <c:v>1383</c:v>
                </c:pt>
                <c:pt idx="106">
                  <c:v>1392.97</c:v>
                </c:pt>
                <c:pt idx="107">
                  <c:v>1402.94</c:v>
                </c:pt>
                <c:pt idx="108">
                  <c:v>1412.91</c:v>
                </c:pt>
                <c:pt idx="109">
                  <c:v>1422.8799999999999</c:v>
                </c:pt>
                <c:pt idx="110">
                  <c:v>1432.84</c:v>
                </c:pt>
                <c:pt idx="111">
                  <c:v>1442.81</c:v>
                </c:pt>
                <c:pt idx="112">
                  <c:v>1452.78</c:v>
                </c:pt>
                <c:pt idx="113">
                  <c:v>1462.75</c:v>
                </c:pt>
                <c:pt idx="114">
                  <c:v>1472.72</c:v>
                </c:pt>
                <c:pt idx="115">
                  <c:v>1482.6899999999998</c:v>
                </c:pt>
                <c:pt idx="116">
                  <c:v>1492.6499999999999</c:v>
                </c:pt>
                <c:pt idx="117">
                  <c:v>1502.62</c:v>
                </c:pt>
                <c:pt idx="118">
                  <c:v>1512.59</c:v>
                </c:pt>
                <c:pt idx="119">
                  <c:v>1522.55</c:v>
                </c:pt>
                <c:pt idx="120">
                  <c:v>1532.52</c:v>
                </c:pt>
                <c:pt idx="121">
                  <c:v>1542.48</c:v>
                </c:pt>
                <c:pt idx="122">
                  <c:v>1552.45</c:v>
                </c:pt>
                <c:pt idx="123">
                  <c:v>1562.42</c:v>
                </c:pt>
                <c:pt idx="124">
                  <c:v>1572.3799999999999</c:v>
                </c:pt>
                <c:pt idx="125">
                  <c:v>1582.35</c:v>
                </c:pt>
                <c:pt idx="126">
                  <c:v>1592.31</c:v>
                </c:pt>
                <c:pt idx="127">
                  <c:v>1602.28</c:v>
                </c:pt>
                <c:pt idx="128">
                  <c:v>1612.24</c:v>
                </c:pt>
                <c:pt idx="129">
                  <c:v>1622.2</c:v>
                </c:pt>
                <c:pt idx="130">
                  <c:v>1632.1699999999998</c:v>
                </c:pt>
                <c:pt idx="131">
                  <c:v>1642.1299999999999</c:v>
                </c:pt>
                <c:pt idx="132">
                  <c:v>1652.09</c:v>
                </c:pt>
                <c:pt idx="133">
                  <c:v>1662.06</c:v>
                </c:pt>
                <c:pt idx="134">
                  <c:v>1672.02</c:v>
                </c:pt>
                <c:pt idx="135">
                  <c:v>1681.98</c:v>
                </c:pt>
                <c:pt idx="136">
                  <c:v>1691.94</c:v>
                </c:pt>
                <c:pt idx="137">
                  <c:v>1701.91</c:v>
                </c:pt>
                <c:pt idx="138">
                  <c:v>1711.87</c:v>
                </c:pt>
                <c:pt idx="139">
                  <c:v>1721.83</c:v>
                </c:pt>
                <c:pt idx="140">
                  <c:v>1731.79</c:v>
                </c:pt>
                <c:pt idx="141">
                  <c:v>1741.75</c:v>
                </c:pt>
                <c:pt idx="142">
                  <c:v>1751.71</c:v>
                </c:pt>
                <c:pt idx="143">
                  <c:v>1761.6799999999998</c:v>
                </c:pt>
                <c:pt idx="144">
                  <c:v>1771.6399999999999</c:v>
                </c:pt>
                <c:pt idx="145">
                  <c:v>1781.6</c:v>
                </c:pt>
                <c:pt idx="146">
                  <c:v>1791.56</c:v>
                </c:pt>
                <c:pt idx="147">
                  <c:v>1801.52</c:v>
                </c:pt>
                <c:pt idx="148">
                  <c:v>1811.47</c:v>
                </c:pt>
                <c:pt idx="149">
                  <c:v>1821.43</c:v>
                </c:pt>
                <c:pt idx="150">
                  <c:v>1831.3899999999999</c:v>
                </c:pt>
                <c:pt idx="151">
                  <c:v>1841.35</c:v>
                </c:pt>
                <c:pt idx="152">
                  <c:v>1851.31</c:v>
                </c:pt>
                <c:pt idx="153">
                  <c:v>1861.27</c:v>
                </c:pt>
                <c:pt idx="154">
                  <c:v>1871.23</c:v>
                </c:pt>
                <c:pt idx="155">
                  <c:v>1886.98</c:v>
                </c:pt>
                <c:pt idx="156">
                  <c:v>1897.04</c:v>
                </c:pt>
                <c:pt idx="157">
                  <c:v>1907.1</c:v>
                </c:pt>
                <c:pt idx="158">
                  <c:v>1917.1499999999999</c:v>
                </c:pt>
                <c:pt idx="159">
                  <c:v>1927.2</c:v>
                </c:pt>
                <c:pt idx="160">
                  <c:v>1937.25</c:v>
                </c:pt>
                <c:pt idx="161">
                  <c:v>1947.29</c:v>
                </c:pt>
                <c:pt idx="162">
                  <c:v>1957.33</c:v>
                </c:pt>
                <c:pt idx="163">
                  <c:v>1967.3799999999999</c:v>
                </c:pt>
                <c:pt idx="164">
                  <c:v>1977.41</c:v>
                </c:pt>
                <c:pt idx="165">
                  <c:v>1987.45</c:v>
                </c:pt>
                <c:pt idx="166">
                  <c:v>1997.48</c:v>
                </c:pt>
                <c:pt idx="167">
                  <c:v>2007.52</c:v>
                </c:pt>
                <c:pt idx="168">
                  <c:v>2017.55</c:v>
                </c:pt>
                <c:pt idx="169">
                  <c:v>2027.57</c:v>
                </c:pt>
                <c:pt idx="170">
                  <c:v>2037.6</c:v>
                </c:pt>
                <c:pt idx="171">
                  <c:v>2047.62</c:v>
                </c:pt>
                <c:pt idx="172">
                  <c:v>2057.64</c:v>
                </c:pt>
                <c:pt idx="173">
                  <c:v>2067.66</c:v>
                </c:pt>
                <c:pt idx="174">
                  <c:v>2077.67</c:v>
                </c:pt>
                <c:pt idx="175">
                  <c:v>2087.69</c:v>
                </c:pt>
                <c:pt idx="176">
                  <c:v>2097.6999999999998</c:v>
                </c:pt>
                <c:pt idx="177">
                  <c:v>2107.6999999999998</c:v>
                </c:pt>
                <c:pt idx="178">
                  <c:v>2117.71</c:v>
                </c:pt>
                <c:pt idx="179">
                  <c:v>2127.71</c:v>
                </c:pt>
                <c:pt idx="180">
                  <c:v>2137.7199999999998</c:v>
                </c:pt>
                <c:pt idx="181">
                  <c:v>2147.7199999999998</c:v>
                </c:pt>
                <c:pt idx="182">
                  <c:v>2157.71</c:v>
                </c:pt>
                <c:pt idx="183">
                  <c:v>2167.71</c:v>
                </c:pt>
                <c:pt idx="184">
                  <c:v>2177.6999999999998</c:v>
                </c:pt>
                <c:pt idx="185">
                  <c:v>2187.69</c:v>
                </c:pt>
                <c:pt idx="186">
                  <c:v>2197.6799999999998</c:v>
                </c:pt>
                <c:pt idx="187">
                  <c:v>2207.66</c:v>
                </c:pt>
                <c:pt idx="188">
                  <c:v>2217.65</c:v>
                </c:pt>
                <c:pt idx="189">
                  <c:v>2227.63</c:v>
                </c:pt>
                <c:pt idx="190">
                  <c:v>2237.6</c:v>
                </c:pt>
                <c:pt idx="191">
                  <c:v>2247.58</c:v>
                </c:pt>
                <c:pt idx="192">
                  <c:v>2257.5500000000002</c:v>
                </c:pt>
                <c:pt idx="193">
                  <c:v>2267.5300000000002</c:v>
                </c:pt>
                <c:pt idx="194">
                  <c:v>2277.5</c:v>
                </c:pt>
                <c:pt idx="195">
                  <c:v>2287.46</c:v>
                </c:pt>
                <c:pt idx="196">
                  <c:v>2297.4300000000012</c:v>
                </c:pt>
                <c:pt idx="197">
                  <c:v>2307.3900000000012</c:v>
                </c:pt>
                <c:pt idx="198">
                  <c:v>2317.3500000000013</c:v>
                </c:pt>
                <c:pt idx="199">
                  <c:v>2327.3100000000013</c:v>
                </c:pt>
                <c:pt idx="200">
                  <c:v>2337.2599999999998</c:v>
                </c:pt>
                <c:pt idx="201">
                  <c:v>2347.2199999999998</c:v>
                </c:pt>
                <c:pt idx="202">
                  <c:v>2357.17</c:v>
                </c:pt>
                <c:pt idx="203">
                  <c:v>2367.11</c:v>
                </c:pt>
                <c:pt idx="204">
                  <c:v>2377.06</c:v>
                </c:pt>
                <c:pt idx="205">
                  <c:v>2387</c:v>
                </c:pt>
                <c:pt idx="206">
                  <c:v>2396.9500000000012</c:v>
                </c:pt>
                <c:pt idx="207">
                  <c:v>2406.8900000000012</c:v>
                </c:pt>
                <c:pt idx="208">
                  <c:v>2416.8200000000002</c:v>
                </c:pt>
                <c:pt idx="209">
                  <c:v>2426.7599999999998</c:v>
                </c:pt>
                <c:pt idx="210">
                  <c:v>2436.69</c:v>
                </c:pt>
                <c:pt idx="211">
                  <c:v>2446.62</c:v>
                </c:pt>
                <c:pt idx="212">
                  <c:v>2456.5500000000002</c:v>
                </c:pt>
                <c:pt idx="213">
                  <c:v>2466.4700000000012</c:v>
                </c:pt>
                <c:pt idx="214">
                  <c:v>2476.4</c:v>
                </c:pt>
                <c:pt idx="215">
                  <c:v>2486.3200000000002</c:v>
                </c:pt>
                <c:pt idx="216">
                  <c:v>2496.2399999999998</c:v>
                </c:pt>
              </c:numCache>
            </c:numRef>
          </c:xVal>
          <c:yVal>
            <c:numRef>
              <c:f>BANDS!$C$5:$HK$5</c:f>
              <c:numCache>
                <c:formatCode>General</c:formatCode>
                <c:ptCount val="217"/>
                <c:pt idx="0">
                  <c:v>247</c:v>
                </c:pt>
                <c:pt idx="1">
                  <c:v>234</c:v>
                </c:pt>
                <c:pt idx="2">
                  <c:v>300</c:v>
                </c:pt>
                <c:pt idx="3">
                  <c:v>1008</c:v>
                </c:pt>
                <c:pt idx="4">
                  <c:v>-221</c:v>
                </c:pt>
                <c:pt idx="5">
                  <c:v>60</c:v>
                </c:pt>
                <c:pt idx="6">
                  <c:v>85</c:v>
                </c:pt>
                <c:pt idx="7">
                  <c:v>105</c:v>
                </c:pt>
                <c:pt idx="8">
                  <c:v>106</c:v>
                </c:pt>
                <c:pt idx="9">
                  <c:v>110</c:v>
                </c:pt>
                <c:pt idx="10">
                  <c:v>119</c:v>
                </c:pt>
                <c:pt idx="11">
                  <c:v>120</c:v>
                </c:pt>
                <c:pt idx="12">
                  <c:v>125</c:v>
                </c:pt>
                <c:pt idx="13">
                  <c:v>132</c:v>
                </c:pt>
                <c:pt idx="14">
                  <c:v>141</c:v>
                </c:pt>
                <c:pt idx="15">
                  <c:v>170</c:v>
                </c:pt>
                <c:pt idx="16">
                  <c:v>205</c:v>
                </c:pt>
                <c:pt idx="17">
                  <c:v>253</c:v>
                </c:pt>
                <c:pt idx="18">
                  <c:v>297</c:v>
                </c:pt>
                <c:pt idx="19">
                  <c:v>323</c:v>
                </c:pt>
                <c:pt idx="20">
                  <c:v>315</c:v>
                </c:pt>
                <c:pt idx="21">
                  <c:v>283</c:v>
                </c:pt>
                <c:pt idx="22">
                  <c:v>250</c:v>
                </c:pt>
                <c:pt idx="23">
                  <c:v>226</c:v>
                </c:pt>
                <c:pt idx="24">
                  <c:v>217</c:v>
                </c:pt>
                <c:pt idx="25">
                  <c:v>207</c:v>
                </c:pt>
                <c:pt idx="26">
                  <c:v>191</c:v>
                </c:pt>
                <c:pt idx="27">
                  <c:v>176</c:v>
                </c:pt>
                <c:pt idx="28">
                  <c:v>169</c:v>
                </c:pt>
                <c:pt idx="29">
                  <c:v>160</c:v>
                </c:pt>
                <c:pt idx="30">
                  <c:v>155</c:v>
                </c:pt>
                <c:pt idx="31">
                  <c:v>141</c:v>
                </c:pt>
                <c:pt idx="32">
                  <c:v>127</c:v>
                </c:pt>
                <c:pt idx="33">
                  <c:v>161</c:v>
                </c:pt>
                <c:pt idx="34">
                  <c:v>286</c:v>
                </c:pt>
                <c:pt idx="35">
                  <c:v>586</c:v>
                </c:pt>
                <c:pt idx="36">
                  <c:v>1056</c:v>
                </c:pt>
                <c:pt idx="37">
                  <c:v>1763</c:v>
                </c:pt>
                <c:pt idx="38">
                  <c:v>2632</c:v>
                </c:pt>
                <c:pt idx="39">
                  <c:v>3274</c:v>
                </c:pt>
                <c:pt idx="40">
                  <c:v>3711</c:v>
                </c:pt>
                <c:pt idx="41">
                  <c:v>3959</c:v>
                </c:pt>
                <c:pt idx="42">
                  <c:v>4141</c:v>
                </c:pt>
                <c:pt idx="43">
                  <c:v>4246</c:v>
                </c:pt>
                <c:pt idx="44">
                  <c:v>4253</c:v>
                </c:pt>
                <c:pt idx="45">
                  <c:v>4235</c:v>
                </c:pt>
                <c:pt idx="46">
                  <c:v>4170</c:v>
                </c:pt>
                <c:pt idx="47">
                  <c:v>4109</c:v>
                </c:pt>
                <c:pt idx="48">
                  <c:v>4106</c:v>
                </c:pt>
                <c:pt idx="49">
                  <c:v>4180</c:v>
                </c:pt>
                <c:pt idx="50">
                  <c:v>4214</c:v>
                </c:pt>
                <c:pt idx="51">
                  <c:v>4217</c:v>
                </c:pt>
                <c:pt idx="52">
                  <c:v>4208</c:v>
                </c:pt>
                <c:pt idx="53">
                  <c:v>4256</c:v>
                </c:pt>
                <c:pt idx="54">
                  <c:v>4303</c:v>
                </c:pt>
                <c:pt idx="55">
                  <c:v>4302</c:v>
                </c:pt>
                <c:pt idx="56">
                  <c:v>4229</c:v>
                </c:pt>
                <c:pt idx="57">
                  <c:v>4212</c:v>
                </c:pt>
                <c:pt idx="58">
                  <c:v>4244</c:v>
                </c:pt>
                <c:pt idx="59">
                  <c:v>4281</c:v>
                </c:pt>
                <c:pt idx="60">
                  <c:v>4335</c:v>
                </c:pt>
                <c:pt idx="61">
                  <c:v>4482</c:v>
                </c:pt>
                <c:pt idx="62">
                  <c:v>4372</c:v>
                </c:pt>
                <c:pt idx="63">
                  <c:v>4306</c:v>
                </c:pt>
                <c:pt idx="64">
                  <c:v>4100</c:v>
                </c:pt>
                <c:pt idx="65">
                  <c:v>4089</c:v>
                </c:pt>
                <c:pt idx="66">
                  <c:v>4039</c:v>
                </c:pt>
                <c:pt idx="67">
                  <c:v>4089</c:v>
                </c:pt>
                <c:pt idx="68">
                  <c:v>4141</c:v>
                </c:pt>
                <c:pt idx="69">
                  <c:v>4164</c:v>
                </c:pt>
                <c:pt idx="70">
                  <c:v>4173</c:v>
                </c:pt>
                <c:pt idx="71">
                  <c:v>4149</c:v>
                </c:pt>
                <c:pt idx="72">
                  <c:v>4144</c:v>
                </c:pt>
                <c:pt idx="73">
                  <c:v>4119</c:v>
                </c:pt>
                <c:pt idx="74">
                  <c:v>4119</c:v>
                </c:pt>
                <c:pt idx="75">
                  <c:v>4073</c:v>
                </c:pt>
                <c:pt idx="76">
                  <c:v>4004</c:v>
                </c:pt>
                <c:pt idx="77">
                  <c:v>3867</c:v>
                </c:pt>
                <c:pt idx="78">
                  <c:v>3687</c:v>
                </c:pt>
                <c:pt idx="79">
                  <c:v>3534</c:v>
                </c:pt>
                <c:pt idx="80">
                  <c:v>3369</c:v>
                </c:pt>
                <c:pt idx="81">
                  <c:v>3211</c:v>
                </c:pt>
                <c:pt idx="82">
                  <c:v>3139</c:v>
                </c:pt>
                <c:pt idx="83">
                  <c:v>3103</c:v>
                </c:pt>
                <c:pt idx="84">
                  <c:v>3078</c:v>
                </c:pt>
                <c:pt idx="85">
                  <c:v>3024</c:v>
                </c:pt>
                <c:pt idx="86">
                  <c:v>3002</c:v>
                </c:pt>
                <c:pt idx="87">
                  <c:v>3024</c:v>
                </c:pt>
                <c:pt idx="88">
                  <c:v>3050</c:v>
                </c:pt>
                <c:pt idx="89">
                  <c:v>3116</c:v>
                </c:pt>
                <c:pt idx="90">
                  <c:v>3183</c:v>
                </c:pt>
                <c:pt idx="91">
                  <c:v>3223</c:v>
                </c:pt>
                <c:pt idx="92">
                  <c:v>3234</c:v>
                </c:pt>
                <c:pt idx="93">
                  <c:v>3256</c:v>
                </c:pt>
                <c:pt idx="94">
                  <c:v>3244</c:v>
                </c:pt>
                <c:pt idx="95">
                  <c:v>3270</c:v>
                </c:pt>
                <c:pt idx="96">
                  <c:v>3255</c:v>
                </c:pt>
                <c:pt idx="97">
                  <c:v>3164</c:v>
                </c:pt>
                <c:pt idx="98">
                  <c:v>3038</c:v>
                </c:pt>
                <c:pt idx="99">
                  <c:v>2808</c:v>
                </c:pt>
                <c:pt idx="100">
                  <c:v>2594</c:v>
                </c:pt>
                <c:pt idx="101">
                  <c:v>2455</c:v>
                </c:pt>
                <c:pt idx="102">
                  <c:v>2345</c:v>
                </c:pt>
                <c:pt idx="103">
                  <c:v>0</c:v>
                </c:pt>
                <c:pt idx="104">
                  <c:v>0</c:v>
                </c:pt>
                <c:pt idx="105">
                  <c:v>0</c:v>
                </c:pt>
                <c:pt idx="106">
                  <c:v>0</c:v>
                </c:pt>
                <c:pt idx="107">
                  <c:v>1032</c:v>
                </c:pt>
                <c:pt idx="108">
                  <c:v>997</c:v>
                </c:pt>
                <c:pt idx="109">
                  <c:v>749</c:v>
                </c:pt>
                <c:pt idx="110">
                  <c:v>609</c:v>
                </c:pt>
                <c:pt idx="111">
                  <c:v>520</c:v>
                </c:pt>
                <c:pt idx="112">
                  <c:v>498</c:v>
                </c:pt>
                <c:pt idx="113">
                  <c:v>545</c:v>
                </c:pt>
                <c:pt idx="114">
                  <c:v>513</c:v>
                </c:pt>
                <c:pt idx="115">
                  <c:v>568</c:v>
                </c:pt>
                <c:pt idx="116">
                  <c:v>635</c:v>
                </c:pt>
                <c:pt idx="117">
                  <c:v>693</c:v>
                </c:pt>
                <c:pt idx="118">
                  <c:v>763</c:v>
                </c:pt>
                <c:pt idx="119">
                  <c:v>833</c:v>
                </c:pt>
                <c:pt idx="120">
                  <c:v>908</c:v>
                </c:pt>
                <c:pt idx="121">
                  <c:v>978</c:v>
                </c:pt>
                <c:pt idx="122">
                  <c:v>1052</c:v>
                </c:pt>
                <c:pt idx="123">
                  <c:v>1112</c:v>
                </c:pt>
                <c:pt idx="124">
                  <c:v>1161</c:v>
                </c:pt>
                <c:pt idx="125">
                  <c:v>1219</c:v>
                </c:pt>
                <c:pt idx="126">
                  <c:v>1271</c:v>
                </c:pt>
                <c:pt idx="127">
                  <c:v>1342</c:v>
                </c:pt>
                <c:pt idx="128">
                  <c:v>1384</c:v>
                </c:pt>
                <c:pt idx="129">
                  <c:v>1432</c:v>
                </c:pt>
                <c:pt idx="130">
                  <c:v>1479</c:v>
                </c:pt>
                <c:pt idx="131">
                  <c:v>1508</c:v>
                </c:pt>
                <c:pt idx="132">
                  <c:v>1518</c:v>
                </c:pt>
                <c:pt idx="133">
                  <c:v>1512</c:v>
                </c:pt>
                <c:pt idx="134">
                  <c:v>1533</c:v>
                </c:pt>
                <c:pt idx="135">
                  <c:v>1517</c:v>
                </c:pt>
                <c:pt idx="136">
                  <c:v>1479</c:v>
                </c:pt>
                <c:pt idx="137">
                  <c:v>1438</c:v>
                </c:pt>
                <c:pt idx="138">
                  <c:v>1391</c:v>
                </c:pt>
                <c:pt idx="139">
                  <c:v>1345</c:v>
                </c:pt>
                <c:pt idx="140">
                  <c:v>1301</c:v>
                </c:pt>
                <c:pt idx="141">
                  <c:v>1276</c:v>
                </c:pt>
                <c:pt idx="142">
                  <c:v>1239</c:v>
                </c:pt>
                <c:pt idx="143">
                  <c:v>1179</c:v>
                </c:pt>
                <c:pt idx="144">
                  <c:v>1157</c:v>
                </c:pt>
                <c:pt idx="145">
                  <c:v>1092</c:v>
                </c:pt>
                <c:pt idx="146">
                  <c:v>1053</c:v>
                </c:pt>
                <c:pt idx="147">
                  <c:v>1053</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180</c:v>
                </c:pt>
                <c:pt idx="165">
                  <c:v>179</c:v>
                </c:pt>
                <c:pt idx="166">
                  <c:v>196</c:v>
                </c:pt>
                <c:pt idx="167">
                  <c:v>248</c:v>
                </c:pt>
                <c:pt idx="168">
                  <c:v>277</c:v>
                </c:pt>
                <c:pt idx="169">
                  <c:v>288</c:v>
                </c:pt>
                <c:pt idx="170">
                  <c:v>300</c:v>
                </c:pt>
                <c:pt idx="171">
                  <c:v>317</c:v>
                </c:pt>
                <c:pt idx="172">
                  <c:v>343</c:v>
                </c:pt>
                <c:pt idx="173">
                  <c:v>376</c:v>
                </c:pt>
                <c:pt idx="174">
                  <c:v>373</c:v>
                </c:pt>
                <c:pt idx="175">
                  <c:v>389</c:v>
                </c:pt>
                <c:pt idx="176">
                  <c:v>406</c:v>
                </c:pt>
                <c:pt idx="177">
                  <c:v>404</c:v>
                </c:pt>
                <c:pt idx="178">
                  <c:v>429</c:v>
                </c:pt>
                <c:pt idx="179">
                  <c:v>444</c:v>
                </c:pt>
                <c:pt idx="180">
                  <c:v>455</c:v>
                </c:pt>
                <c:pt idx="181">
                  <c:v>473</c:v>
                </c:pt>
                <c:pt idx="182">
                  <c:v>491</c:v>
                </c:pt>
                <c:pt idx="183">
                  <c:v>511</c:v>
                </c:pt>
                <c:pt idx="184">
                  <c:v>528</c:v>
                </c:pt>
                <c:pt idx="185">
                  <c:v>535</c:v>
                </c:pt>
                <c:pt idx="186">
                  <c:v>546</c:v>
                </c:pt>
                <c:pt idx="187">
                  <c:v>580</c:v>
                </c:pt>
                <c:pt idx="188">
                  <c:v>600</c:v>
                </c:pt>
                <c:pt idx="189">
                  <c:v>598</c:v>
                </c:pt>
                <c:pt idx="190">
                  <c:v>587</c:v>
                </c:pt>
                <c:pt idx="191">
                  <c:v>551</c:v>
                </c:pt>
                <c:pt idx="192">
                  <c:v>524</c:v>
                </c:pt>
                <c:pt idx="193">
                  <c:v>484</c:v>
                </c:pt>
                <c:pt idx="194">
                  <c:v>449</c:v>
                </c:pt>
                <c:pt idx="195">
                  <c:v>420</c:v>
                </c:pt>
                <c:pt idx="196">
                  <c:v>397</c:v>
                </c:pt>
                <c:pt idx="197">
                  <c:v>386</c:v>
                </c:pt>
                <c:pt idx="198">
                  <c:v>358</c:v>
                </c:pt>
                <c:pt idx="199">
                  <c:v>347</c:v>
                </c:pt>
                <c:pt idx="200">
                  <c:v>335</c:v>
                </c:pt>
                <c:pt idx="201">
                  <c:v>290</c:v>
                </c:pt>
                <c:pt idx="202">
                  <c:v>293</c:v>
                </c:pt>
                <c:pt idx="203">
                  <c:v>289</c:v>
                </c:pt>
                <c:pt idx="204">
                  <c:v>280</c:v>
                </c:pt>
                <c:pt idx="205">
                  <c:v>242</c:v>
                </c:pt>
                <c:pt idx="206">
                  <c:v>238</c:v>
                </c:pt>
                <c:pt idx="207">
                  <c:v>183</c:v>
                </c:pt>
                <c:pt idx="208">
                  <c:v>210</c:v>
                </c:pt>
                <c:pt idx="209">
                  <c:v>188</c:v>
                </c:pt>
                <c:pt idx="210">
                  <c:v>181</c:v>
                </c:pt>
                <c:pt idx="211">
                  <c:v>152</c:v>
                </c:pt>
                <c:pt idx="212">
                  <c:v>124</c:v>
                </c:pt>
                <c:pt idx="213">
                  <c:v>105</c:v>
                </c:pt>
                <c:pt idx="214">
                  <c:v>121</c:v>
                </c:pt>
                <c:pt idx="215">
                  <c:v>-79</c:v>
                </c:pt>
                <c:pt idx="216">
                  <c:v>107</c:v>
                </c:pt>
              </c:numCache>
            </c:numRef>
          </c:yVal>
          <c:smooth val="1"/>
        </c:ser>
        <c:ser>
          <c:idx val="3"/>
          <c:order val="3"/>
          <c:tx>
            <c:strRef>
              <c:f>BANDS!$B$6</c:f>
              <c:strCache>
                <c:ptCount val="1"/>
                <c:pt idx="0">
                  <c:v>T26</c:v>
                </c:pt>
              </c:strCache>
            </c:strRef>
          </c:tx>
          <c:spPr>
            <a:ln w="25400">
              <a:solidFill>
                <a:srgbClr val="0000FF"/>
              </a:solidFill>
              <a:prstDash val="solid"/>
            </a:ln>
          </c:spPr>
          <c:marker>
            <c:symbol val="none"/>
          </c:marker>
          <c:xVal>
            <c:numRef>
              <c:f>BANDS!$C$2:$HK$2</c:f>
              <c:numCache>
                <c:formatCode>General</c:formatCode>
                <c:ptCount val="217"/>
                <c:pt idx="0">
                  <c:v>365.92999999999944</c:v>
                </c:pt>
                <c:pt idx="1">
                  <c:v>375.59399999999988</c:v>
                </c:pt>
                <c:pt idx="2">
                  <c:v>385.26299999999986</c:v>
                </c:pt>
                <c:pt idx="3">
                  <c:v>394.93499999999875</c:v>
                </c:pt>
                <c:pt idx="4">
                  <c:v>404.613</c:v>
                </c:pt>
                <c:pt idx="5">
                  <c:v>414.29499999999985</c:v>
                </c:pt>
                <c:pt idx="6">
                  <c:v>423.98099999999874</c:v>
                </c:pt>
                <c:pt idx="7">
                  <c:v>433.67099999999999</c:v>
                </c:pt>
                <c:pt idx="8">
                  <c:v>443.36599999999999</c:v>
                </c:pt>
                <c:pt idx="9">
                  <c:v>453.065</c:v>
                </c:pt>
                <c:pt idx="10">
                  <c:v>462.76900000000001</c:v>
                </c:pt>
                <c:pt idx="11">
                  <c:v>472.47699999999975</c:v>
                </c:pt>
                <c:pt idx="12">
                  <c:v>482.19</c:v>
                </c:pt>
                <c:pt idx="13">
                  <c:v>491.90699999999975</c:v>
                </c:pt>
                <c:pt idx="14">
                  <c:v>501.62799999999999</c:v>
                </c:pt>
                <c:pt idx="15">
                  <c:v>511.35300000000001</c:v>
                </c:pt>
                <c:pt idx="16">
                  <c:v>521.08400000000029</c:v>
                </c:pt>
                <c:pt idx="17">
                  <c:v>530.81799999999976</c:v>
                </c:pt>
                <c:pt idx="18">
                  <c:v>540.55699999999786</c:v>
                </c:pt>
                <c:pt idx="19">
                  <c:v>550.29999999999995</c:v>
                </c:pt>
                <c:pt idx="20">
                  <c:v>560.048</c:v>
                </c:pt>
                <c:pt idx="21">
                  <c:v>569.79999999999995</c:v>
                </c:pt>
                <c:pt idx="22">
                  <c:v>579.55599999999936</c:v>
                </c:pt>
                <c:pt idx="23">
                  <c:v>589.31699999999739</c:v>
                </c:pt>
                <c:pt idx="24">
                  <c:v>599.08199999999999</c:v>
                </c:pt>
                <c:pt idx="25">
                  <c:v>608.85199999999736</c:v>
                </c:pt>
                <c:pt idx="26">
                  <c:v>618.625</c:v>
                </c:pt>
                <c:pt idx="27">
                  <c:v>628.404</c:v>
                </c:pt>
                <c:pt idx="28">
                  <c:v>638.18700000000001</c:v>
                </c:pt>
                <c:pt idx="29">
                  <c:v>647.97400000000005</c:v>
                </c:pt>
                <c:pt idx="30">
                  <c:v>657.76499999999999</c:v>
                </c:pt>
                <c:pt idx="31">
                  <c:v>667.56099999999913</c:v>
                </c:pt>
                <c:pt idx="32">
                  <c:v>675.40099999999973</c:v>
                </c:pt>
                <c:pt idx="33">
                  <c:v>685.19800000000032</c:v>
                </c:pt>
                <c:pt idx="34">
                  <c:v>694.98900000000003</c:v>
                </c:pt>
                <c:pt idx="35">
                  <c:v>704.77600000000029</c:v>
                </c:pt>
                <c:pt idx="36">
                  <c:v>714.55699999999786</c:v>
                </c:pt>
                <c:pt idx="37">
                  <c:v>724.33299999999974</c:v>
                </c:pt>
                <c:pt idx="38">
                  <c:v>734.10300000000029</c:v>
                </c:pt>
                <c:pt idx="39">
                  <c:v>743.86899999999787</c:v>
                </c:pt>
                <c:pt idx="40">
                  <c:v>753.62900000000002</c:v>
                </c:pt>
                <c:pt idx="41">
                  <c:v>763.38400000000001</c:v>
                </c:pt>
                <c:pt idx="42">
                  <c:v>773.13300000000004</c:v>
                </c:pt>
                <c:pt idx="43">
                  <c:v>782.87800000000004</c:v>
                </c:pt>
                <c:pt idx="44">
                  <c:v>792.61699999999996</c:v>
                </c:pt>
                <c:pt idx="45">
                  <c:v>802.35199999999736</c:v>
                </c:pt>
                <c:pt idx="46">
                  <c:v>812.08100000000002</c:v>
                </c:pt>
                <c:pt idx="47">
                  <c:v>821.80399999999997</c:v>
                </c:pt>
                <c:pt idx="48">
                  <c:v>831.52300000000002</c:v>
                </c:pt>
                <c:pt idx="49">
                  <c:v>841.23599999999999</c:v>
                </c:pt>
                <c:pt idx="50">
                  <c:v>850.94399999999996</c:v>
                </c:pt>
                <c:pt idx="51">
                  <c:v>860.64699999999937</c:v>
                </c:pt>
                <c:pt idx="52">
                  <c:v>870.34499999999787</c:v>
                </c:pt>
                <c:pt idx="53">
                  <c:v>880.03699999999913</c:v>
                </c:pt>
                <c:pt idx="54">
                  <c:v>889.72400000000005</c:v>
                </c:pt>
                <c:pt idx="55">
                  <c:v>899.40699999999936</c:v>
                </c:pt>
                <c:pt idx="56">
                  <c:v>909.08300000000031</c:v>
                </c:pt>
                <c:pt idx="57">
                  <c:v>918.755</c:v>
                </c:pt>
                <c:pt idx="58">
                  <c:v>928.42099999999937</c:v>
                </c:pt>
                <c:pt idx="59">
                  <c:v>938.08300000000031</c:v>
                </c:pt>
                <c:pt idx="60">
                  <c:v>947.73900000000003</c:v>
                </c:pt>
                <c:pt idx="61">
                  <c:v>957.39</c:v>
                </c:pt>
                <c:pt idx="62">
                  <c:v>967.03499999999997</c:v>
                </c:pt>
                <c:pt idx="63">
                  <c:v>976.6750000000003</c:v>
                </c:pt>
                <c:pt idx="64">
                  <c:v>986.31099999999913</c:v>
                </c:pt>
                <c:pt idx="65">
                  <c:v>995.94099999999787</c:v>
                </c:pt>
                <c:pt idx="66">
                  <c:v>1005.57</c:v>
                </c:pt>
                <c:pt idx="67">
                  <c:v>1015.1800000000003</c:v>
                </c:pt>
                <c:pt idx="68">
                  <c:v>1024.8</c:v>
                </c:pt>
                <c:pt idx="69">
                  <c:v>1034.4100000000001</c:v>
                </c:pt>
                <c:pt idx="70">
                  <c:v>1044.01</c:v>
                </c:pt>
                <c:pt idx="71">
                  <c:v>1053.6099999999999</c:v>
                </c:pt>
                <c:pt idx="72">
                  <c:v>1063.2</c:v>
                </c:pt>
                <c:pt idx="73">
                  <c:v>1072.79</c:v>
                </c:pt>
                <c:pt idx="74">
                  <c:v>1082.3799999999999</c:v>
                </c:pt>
                <c:pt idx="75">
                  <c:v>1091.95</c:v>
                </c:pt>
                <c:pt idx="76">
                  <c:v>1101.53</c:v>
                </c:pt>
                <c:pt idx="77">
                  <c:v>1111.0899999999999</c:v>
                </c:pt>
                <c:pt idx="78">
                  <c:v>1120.6599999999999</c:v>
                </c:pt>
                <c:pt idx="79">
                  <c:v>1130.21</c:v>
                </c:pt>
                <c:pt idx="80">
                  <c:v>1139.77</c:v>
                </c:pt>
                <c:pt idx="81">
                  <c:v>1149.31</c:v>
                </c:pt>
                <c:pt idx="82">
                  <c:v>1158.8499999999999</c:v>
                </c:pt>
                <c:pt idx="83">
                  <c:v>1168.3899999999999</c:v>
                </c:pt>
                <c:pt idx="84">
                  <c:v>1177.92</c:v>
                </c:pt>
                <c:pt idx="85">
                  <c:v>1187.45</c:v>
                </c:pt>
                <c:pt idx="86">
                  <c:v>1196.97</c:v>
                </c:pt>
                <c:pt idx="87">
                  <c:v>1206.48</c:v>
                </c:pt>
                <c:pt idx="88">
                  <c:v>1215.99</c:v>
                </c:pt>
                <c:pt idx="89">
                  <c:v>1225.5</c:v>
                </c:pt>
                <c:pt idx="90">
                  <c:v>1235</c:v>
                </c:pt>
                <c:pt idx="91">
                  <c:v>1244.49</c:v>
                </c:pt>
                <c:pt idx="92">
                  <c:v>1253.98</c:v>
                </c:pt>
                <c:pt idx="93">
                  <c:v>1263.46</c:v>
                </c:pt>
                <c:pt idx="94">
                  <c:v>1273.32</c:v>
                </c:pt>
                <c:pt idx="95">
                  <c:v>1283.29</c:v>
                </c:pt>
                <c:pt idx="96">
                  <c:v>1293.26</c:v>
                </c:pt>
                <c:pt idx="97">
                  <c:v>1303.23</c:v>
                </c:pt>
                <c:pt idx="98">
                  <c:v>1313.21</c:v>
                </c:pt>
                <c:pt idx="99">
                  <c:v>1323.1799999999998</c:v>
                </c:pt>
                <c:pt idx="100">
                  <c:v>1333.1499999999999</c:v>
                </c:pt>
                <c:pt idx="101">
                  <c:v>1343.12</c:v>
                </c:pt>
                <c:pt idx="102">
                  <c:v>1353.09</c:v>
                </c:pt>
                <c:pt idx="103">
                  <c:v>1363.06</c:v>
                </c:pt>
                <c:pt idx="104">
                  <c:v>1373.03</c:v>
                </c:pt>
                <c:pt idx="105">
                  <c:v>1383</c:v>
                </c:pt>
                <c:pt idx="106">
                  <c:v>1392.97</c:v>
                </c:pt>
                <c:pt idx="107">
                  <c:v>1402.94</c:v>
                </c:pt>
                <c:pt idx="108">
                  <c:v>1412.91</c:v>
                </c:pt>
                <c:pt idx="109">
                  <c:v>1422.8799999999999</c:v>
                </c:pt>
                <c:pt idx="110">
                  <c:v>1432.84</c:v>
                </c:pt>
                <c:pt idx="111">
                  <c:v>1442.81</c:v>
                </c:pt>
                <c:pt idx="112">
                  <c:v>1452.78</c:v>
                </c:pt>
                <c:pt idx="113">
                  <c:v>1462.75</c:v>
                </c:pt>
                <c:pt idx="114">
                  <c:v>1472.72</c:v>
                </c:pt>
                <c:pt idx="115">
                  <c:v>1482.6899999999998</c:v>
                </c:pt>
                <c:pt idx="116">
                  <c:v>1492.6499999999999</c:v>
                </c:pt>
                <c:pt idx="117">
                  <c:v>1502.62</c:v>
                </c:pt>
                <c:pt idx="118">
                  <c:v>1512.59</c:v>
                </c:pt>
                <c:pt idx="119">
                  <c:v>1522.55</c:v>
                </c:pt>
                <c:pt idx="120">
                  <c:v>1532.52</c:v>
                </c:pt>
                <c:pt idx="121">
                  <c:v>1542.48</c:v>
                </c:pt>
                <c:pt idx="122">
                  <c:v>1552.45</c:v>
                </c:pt>
                <c:pt idx="123">
                  <c:v>1562.42</c:v>
                </c:pt>
                <c:pt idx="124">
                  <c:v>1572.3799999999999</c:v>
                </c:pt>
                <c:pt idx="125">
                  <c:v>1582.35</c:v>
                </c:pt>
                <c:pt idx="126">
                  <c:v>1592.31</c:v>
                </c:pt>
                <c:pt idx="127">
                  <c:v>1602.28</c:v>
                </c:pt>
                <c:pt idx="128">
                  <c:v>1612.24</c:v>
                </c:pt>
                <c:pt idx="129">
                  <c:v>1622.2</c:v>
                </c:pt>
                <c:pt idx="130">
                  <c:v>1632.1699999999998</c:v>
                </c:pt>
                <c:pt idx="131">
                  <c:v>1642.1299999999999</c:v>
                </c:pt>
                <c:pt idx="132">
                  <c:v>1652.09</c:v>
                </c:pt>
                <c:pt idx="133">
                  <c:v>1662.06</c:v>
                </c:pt>
                <c:pt idx="134">
                  <c:v>1672.02</c:v>
                </c:pt>
                <c:pt idx="135">
                  <c:v>1681.98</c:v>
                </c:pt>
                <c:pt idx="136">
                  <c:v>1691.94</c:v>
                </c:pt>
                <c:pt idx="137">
                  <c:v>1701.91</c:v>
                </c:pt>
                <c:pt idx="138">
                  <c:v>1711.87</c:v>
                </c:pt>
                <c:pt idx="139">
                  <c:v>1721.83</c:v>
                </c:pt>
                <c:pt idx="140">
                  <c:v>1731.79</c:v>
                </c:pt>
                <c:pt idx="141">
                  <c:v>1741.75</c:v>
                </c:pt>
                <c:pt idx="142">
                  <c:v>1751.71</c:v>
                </c:pt>
                <c:pt idx="143">
                  <c:v>1761.6799999999998</c:v>
                </c:pt>
                <c:pt idx="144">
                  <c:v>1771.6399999999999</c:v>
                </c:pt>
                <c:pt idx="145">
                  <c:v>1781.6</c:v>
                </c:pt>
                <c:pt idx="146">
                  <c:v>1791.56</c:v>
                </c:pt>
                <c:pt idx="147">
                  <c:v>1801.52</c:v>
                </c:pt>
                <c:pt idx="148">
                  <c:v>1811.47</c:v>
                </c:pt>
                <c:pt idx="149">
                  <c:v>1821.43</c:v>
                </c:pt>
                <c:pt idx="150">
                  <c:v>1831.3899999999999</c:v>
                </c:pt>
                <c:pt idx="151">
                  <c:v>1841.35</c:v>
                </c:pt>
                <c:pt idx="152">
                  <c:v>1851.31</c:v>
                </c:pt>
                <c:pt idx="153">
                  <c:v>1861.27</c:v>
                </c:pt>
                <c:pt idx="154">
                  <c:v>1871.23</c:v>
                </c:pt>
                <c:pt idx="155">
                  <c:v>1886.98</c:v>
                </c:pt>
                <c:pt idx="156">
                  <c:v>1897.04</c:v>
                </c:pt>
                <c:pt idx="157">
                  <c:v>1907.1</c:v>
                </c:pt>
                <c:pt idx="158">
                  <c:v>1917.1499999999999</c:v>
                </c:pt>
                <c:pt idx="159">
                  <c:v>1927.2</c:v>
                </c:pt>
                <c:pt idx="160">
                  <c:v>1937.25</c:v>
                </c:pt>
                <c:pt idx="161">
                  <c:v>1947.29</c:v>
                </c:pt>
                <c:pt idx="162">
                  <c:v>1957.33</c:v>
                </c:pt>
                <c:pt idx="163">
                  <c:v>1967.3799999999999</c:v>
                </c:pt>
                <c:pt idx="164">
                  <c:v>1977.41</c:v>
                </c:pt>
                <c:pt idx="165">
                  <c:v>1987.45</c:v>
                </c:pt>
                <c:pt idx="166">
                  <c:v>1997.48</c:v>
                </c:pt>
                <c:pt idx="167">
                  <c:v>2007.52</c:v>
                </c:pt>
                <c:pt idx="168">
                  <c:v>2017.55</c:v>
                </c:pt>
                <c:pt idx="169">
                  <c:v>2027.57</c:v>
                </c:pt>
                <c:pt idx="170">
                  <c:v>2037.6</c:v>
                </c:pt>
                <c:pt idx="171">
                  <c:v>2047.62</c:v>
                </c:pt>
                <c:pt idx="172">
                  <c:v>2057.64</c:v>
                </c:pt>
                <c:pt idx="173">
                  <c:v>2067.66</c:v>
                </c:pt>
                <c:pt idx="174">
                  <c:v>2077.67</c:v>
                </c:pt>
                <c:pt idx="175">
                  <c:v>2087.69</c:v>
                </c:pt>
                <c:pt idx="176">
                  <c:v>2097.6999999999998</c:v>
                </c:pt>
                <c:pt idx="177">
                  <c:v>2107.6999999999998</c:v>
                </c:pt>
                <c:pt idx="178">
                  <c:v>2117.71</c:v>
                </c:pt>
                <c:pt idx="179">
                  <c:v>2127.71</c:v>
                </c:pt>
                <c:pt idx="180">
                  <c:v>2137.7199999999998</c:v>
                </c:pt>
                <c:pt idx="181">
                  <c:v>2147.7199999999998</c:v>
                </c:pt>
                <c:pt idx="182">
                  <c:v>2157.71</c:v>
                </c:pt>
                <c:pt idx="183">
                  <c:v>2167.71</c:v>
                </c:pt>
                <c:pt idx="184">
                  <c:v>2177.6999999999998</c:v>
                </c:pt>
                <c:pt idx="185">
                  <c:v>2187.69</c:v>
                </c:pt>
                <c:pt idx="186">
                  <c:v>2197.6799999999998</c:v>
                </c:pt>
                <c:pt idx="187">
                  <c:v>2207.66</c:v>
                </c:pt>
                <c:pt idx="188">
                  <c:v>2217.65</c:v>
                </c:pt>
                <c:pt idx="189">
                  <c:v>2227.63</c:v>
                </c:pt>
                <c:pt idx="190">
                  <c:v>2237.6</c:v>
                </c:pt>
                <c:pt idx="191">
                  <c:v>2247.58</c:v>
                </c:pt>
                <c:pt idx="192">
                  <c:v>2257.5500000000002</c:v>
                </c:pt>
                <c:pt idx="193">
                  <c:v>2267.5300000000002</c:v>
                </c:pt>
                <c:pt idx="194">
                  <c:v>2277.5</c:v>
                </c:pt>
                <c:pt idx="195">
                  <c:v>2287.46</c:v>
                </c:pt>
                <c:pt idx="196">
                  <c:v>2297.4300000000012</c:v>
                </c:pt>
                <c:pt idx="197">
                  <c:v>2307.3900000000012</c:v>
                </c:pt>
                <c:pt idx="198">
                  <c:v>2317.3500000000013</c:v>
                </c:pt>
                <c:pt idx="199">
                  <c:v>2327.3100000000013</c:v>
                </c:pt>
                <c:pt idx="200">
                  <c:v>2337.2599999999998</c:v>
                </c:pt>
                <c:pt idx="201">
                  <c:v>2347.2199999999998</c:v>
                </c:pt>
                <c:pt idx="202">
                  <c:v>2357.17</c:v>
                </c:pt>
                <c:pt idx="203">
                  <c:v>2367.11</c:v>
                </c:pt>
                <c:pt idx="204">
                  <c:v>2377.06</c:v>
                </c:pt>
                <c:pt idx="205">
                  <c:v>2387</c:v>
                </c:pt>
                <c:pt idx="206">
                  <c:v>2396.9500000000012</c:v>
                </c:pt>
                <c:pt idx="207">
                  <c:v>2406.8900000000012</c:v>
                </c:pt>
                <c:pt idx="208">
                  <c:v>2416.8200000000002</c:v>
                </c:pt>
                <c:pt idx="209">
                  <c:v>2426.7599999999998</c:v>
                </c:pt>
                <c:pt idx="210">
                  <c:v>2436.69</c:v>
                </c:pt>
                <c:pt idx="211">
                  <c:v>2446.62</c:v>
                </c:pt>
                <c:pt idx="212">
                  <c:v>2456.5500000000002</c:v>
                </c:pt>
                <c:pt idx="213">
                  <c:v>2466.4700000000012</c:v>
                </c:pt>
                <c:pt idx="214">
                  <c:v>2476.4</c:v>
                </c:pt>
                <c:pt idx="215">
                  <c:v>2486.3200000000002</c:v>
                </c:pt>
                <c:pt idx="216">
                  <c:v>2496.2399999999998</c:v>
                </c:pt>
              </c:numCache>
            </c:numRef>
          </c:xVal>
          <c:yVal>
            <c:numRef>
              <c:f>BANDS!$C$6:$HK$6</c:f>
              <c:numCache>
                <c:formatCode>General</c:formatCode>
                <c:ptCount val="217"/>
                <c:pt idx="0">
                  <c:v>264</c:v>
                </c:pt>
                <c:pt idx="1">
                  <c:v>247</c:v>
                </c:pt>
                <c:pt idx="2">
                  <c:v>351</c:v>
                </c:pt>
                <c:pt idx="3">
                  <c:v>1270</c:v>
                </c:pt>
                <c:pt idx="4">
                  <c:v>-446</c:v>
                </c:pt>
                <c:pt idx="5">
                  <c:v>-36</c:v>
                </c:pt>
                <c:pt idx="6">
                  <c:v>-3</c:v>
                </c:pt>
                <c:pt idx="7">
                  <c:v>24</c:v>
                </c:pt>
                <c:pt idx="8">
                  <c:v>28</c:v>
                </c:pt>
                <c:pt idx="9">
                  <c:v>33</c:v>
                </c:pt>
                <c:pt idx="10">
                  <c:v>45</c:v>
                </c:pt>
                <c:pt idx="11">
                  <c:v>46</c:v>
                </c:pt>
                <c:pt idx="12">
                  <c:v>60</c:v>
                </c:pt>
                <c:pt idx="13">
                  <c:v>64</c:v>
                </c:pt>
                <c:pt idx="14">
                  <c:v>73</c:v>
                </c:pt>
                <c:pt idx="15">
                  <c:v>104</c:v>
                </c:pt>
                <c:pt idx="16">
                  <c:v>152</c:v>
                </c:pt>
                <c:pt idx="17">
                  <c:v>205</c:v>
                </c:pt>
                <c:pt idx="18">
                  <c:v>258</c:v>
                </c:pt>
                <c:pt idx="19">
                  <c:v>284</c:v>
                </c:pt>
                <c:pt idx="20">
                  <c:v>282</c:v>
                </c:pt>
                <c:pt idx="21">
                  <c:v>252</c:v>
                </c:pt>
                <c:pt idx="22">
                  <c:v>207</c:v>
                </c:pt>
                <c:pt idx="23">
                  <c:v>188</c:v>
                </c:pt>
                <c:pt idx="24">
                  <c:v>174</c:v>
                </c:pt>
                <c:pt idx="25">
                  <c:v>167</c:v>
                </c:pt>
                <c:pt idx="26">
                  <c:v>150</c:v>
                </c:pt>
                <c:pt idx="27">
                  <c:v>138</c:v>
                </c:pt>
                <c:pt idx="28">
                  <c:v>129</c:v>
                </c:pt>
                <c:pt idx="29">
                  <c:v>119</c:v>
                </c:pt>
                <c:pt idx="30">
                  <c:v>115</c:v>
                </c:pt>
                <c:pt idx="31">
                  <c:v>95</c:v>
                </c:pt>
                <c:pt idx="32">
                  <c:v>82</c:v>
                </c:pt>
                <c:pt idx="33">
                  <c:v>114</c:v>
                </c:pt>
                <c:pt idx="34">
                  <c:v>265</c:v>
                </c:pt>
                <c:pt idx="35">
                  <c:v>579</c:v>
                </c:pt>
                <c:pt idx="36">
                  <c:v>1052</c:v>
                </c:pt>
                <c:pt idx="37">
                  <c:v>1748</c:v>
                </c:pt>
                <c:pt idx="38">
                  <c:v>2568</c:v>
                </c:pt>
                <c:pt idx="39">
                  <c:v>3113</c:v>
                </c:pt>
                <c:pt idx="40">
                  <c:v>3464</c:v>
                </c:pt>
                <c:pt idx="41">
                  <c:v>3633</c:v>
                </c:pt>
                <c:pt idx="42">
                  <c:v>3793</c:v>
                </c:pt>
                <c:pt idx="43">
                  <c:v>3869</c:v>
                </c:pt>
                <c:pt idx="44">
                  <c:v>3898</c:v>
                </c:pt>
                <c:pt idx="45">
                  <c:v>3869</c:v>
                </c:pt>
                <c:pt idx="46">
                  <c:v>3810</c:v>
                </c:pt>
                <c:pt idx="47">
                  <c:v>3754</c:v>
                </c:pt>
                <c:pt idx="48">
                  <c:v>3749</c:v>
                </c:pt>
                <c:pt idx="49">
                  <c:v>3797</c:v>
                </c:pt>
                <c:pt idx="50">
                  <c:v>3827</c:v>
                </c:pt>
                <c:pt idx="51">
                  <c:v>3821</c:v>
                </c:pt>
                <c:pt idx="52">
                  <c:v>3814</c:v>
                </c:pt>
                <c:pt idx="53">
                  <c:v>3848</c:v>
                </c:pt>
                <c:pt idx="54">
                  <c:v>3895</c:v>
                </c:pt>
                <c:pt idx="55">
                  <c:v>3881</c:v>
                </c:pt>
                <c:pt idx="56">
                  <c:v>3827</c:v>
                </c:pt>
                <c:pt idx="57">
                  <c:v>3799</c:v>
                </c:pt>
                <c:pt idx="58">
                  <c:v>3809</c:v>
                </c:pt>
                <c:pt idx="59">
                  <c:v>3894</c:v>
                </c:pt>
                <c:pt idx="60">
                  <c:v>3922</c:v>
                </c:pt>
                <c:pt idx="61">
                  <c:v>4063</c:v>
                </c:pt>
                <c:pt idx="62">
                  <c:v>3985</c:v>
                </c:pt>
                <c:pt idx="63">
                  <c:v>3870</c:v>
                </c:pt>
                <c:pt idx="64">
                  <c:v>3703</c:v>
                </c:pt>
                <c:pt idx="65">
                  <c:v>3676</c:v>
                </c:pt>
                <c:pt idx="66">
                  <c:v>3642</c:v>
                </c:pt>
                <c:pt idx="67">
                  <c:v>3676</c:v>
                </c:pt>
                <c:pt idx="68">
                  <c:v>3716</c:v>
                </c:pt>
                <c:pt idx="69">
                  <c:v>3741</c:v>
                </c:pt>
                <c:pt idx="70">
                  <c:v>3748</c:v>
                </c:pt>
                <c:pt idx="71">
                  <c:v>3723</c:v>
                </c:pt>
                <c:pt idx="72">
                  <c:v>3702</c:v>
                </c:pt>
                <c:pt idx="73">
                  <c:v>3687</c:v>
                </c:pt>
                <c:pt idx="74">
                  <c:v>3693</c:v>
                </c:pt>
                <c:pt idx="75">
                  <c:v>3660</c:v>
                </c:pt>
                <c:pt idx="76">
                  <c:v>3591</c:v>
                </c:pt>
                <c:pt idx="77">
                  <c:v>3461</c:v>
                </c:pt>
                <c:pt idx="78">
                  <c:v>3284</c:v>
                </c:pt>
                <c:pt idx="79">
                  <c:v>3118</c:v>
                </c:pt>
                <c:pt idx="80">
                  <c:v>3012</c:v>
                </c:pt>
                <c:pt idx="81">
                  <c:v>2885</c:v>
                </c:pt>
                <c:pt idx="82">
                  <c:v>2819</c:v>
                </c:pt>
                <c:pt idx="83">
                  <c:v>2790</c:v>
                </c:pt>
                <c:pt idx="84">
                  <c:v>2772</c:v>
                </c:pt>
                <c:pt idx="85">
                  <c:v>2728</c:v>
                </c:pt>
                <c:pt idx="86">
                  <c:v>2711</c:v>
                </c:pt>
                <c:pt idx="87">
                  <c:v>2718</c:v>
                </c:pt>
                <c:pt idx="88">
                  <c:v>2742</c:v>
                </c:pt>
                <c:pt idx="89">
                  <c:v>2800</c:v>
                </c:pt>
                <c:pt idx="90">
                  <c:v>2859</c:v>
                </c:pt>
                <c:pt idx="91">
                  <c:v>2893</c:v>
                </c:pt>
                <c:pt idx="92">
                  <c:v>2918</c:v>
                </c:pt>
                <c:pt idx="93">
                  <c:v>2920</c:v>
                </c:pt>
                <c:pt idx="94">
                  <c:v>2959</c:v>
                </c:pt>
                <c:pt idx="95">
                  <c:v>2950</c:v>
                </c:pt>
                <c:pt idx="96">
                  <c:v>2944</c:v>
                </c:pt>
                <c:pt idx="97">
                  <c:v>2855</c:v>
                </c:pt>
                <c:pt idx="98">
                  <c:v>2750</c:v>
                </c:pt>
                <c:pt idx="99">
                  <c:v>2574</c:v>
                </c:pt>
                <c:pt idx="100">
                  <c:v>2429</c:v>
                </c:pt>
                <c:pt idx="101">
                  <c:v>2237</c:v>
                </c:pt>
                <c:pt idx="102">
                  <c:v>2139</c:v>
                </c:pt>
                <c:pt idx="103">
                  <c:v>0</c:v>
                </c:pt>
                <c:pt idx="104">
                  <c:v>0</c:v>
                </c:pt>
                <c:pt idx="105">
                  <c:v>0</c:v>
                </c:pt>
                <c:pt idx="106">
                  <c:v>0</c:v>
                </c:pt>
                <c:pt idx="107">
                  <c:v>1054</c:v>
                </c:pt>
                <c:pt idx="108">
                  <c:v>785</c:v>
                </c:pt>
                <c:pt idx="109">
                  <c:v>672</c:v>
                </c:pt>
                <c:pt idx="110">
                  <c:v>531</c:v>
                </c:pt>
                <c:pt idx="111">
                  <c:v>404</c:v>
                </c:pt>
                <c:pt idx="112">
                  <c:v>448</c:v>
                </c:pt>
                <c:pt idx="113">
                  <c:v>456</c:v>
                </c:pt>
                <c:pt idx="114">
                  <c:v>462</c:v>
                </c:pt>
                <c:pt idx="115">
                  <c:v>509</c:v>
                </c:pt>
                <c:pt idx="116">
                  <c:v>563</c:v>
                </c:pt>
                <c:pt idx="117">
                  <c:v>635</c:v>
                </c:pt>
                <c:pt idx="118">
                  <c:v>696</c:v>
                </c:pt>
                <c:pt idx="119">
                  <c:v>759</c:v>
                </c:pt>
                <c:pt idx="120">
                  <c:v>828</c:v>
                </c:pt>
                <c:pt idx="121">
                  <c:v>898</c:v>
                </c:pt>
                <c:pt idx="122">
                  <c:v>957</c:v>
                </c:pt>
                <c:pt idx="123">
                  <c:v>1021</c:v>
                </c:pt>
                <c:pt idx="124">
                  <c:v>1049</c:v>
                </c:pt>
                <c:pt idx="125">
                  <c:v>1117</c:v>
                </c:pt>
                <c:pt idx="126">
                  <c:v>1174</c:v>
                </c:pt>
                <c:pt idx="127">
                  <c:v>1233</c:v>
                </c:pt>
                <c:pt idx="128">
                  <c:v>1274</c:v>
                </c:pt>
                <c:pt idx="129">
                  <c:v>1316</c:v>
                </c:pt>
                <c:pt idx="130">
                  <c:v>1355</c:v>
                </c:pt>
                <c:pt idx="131">
                  <c:v>1375</c:v>
                </c:pt>
                <c:pt idx="132">
                  <c:v>1384</c:v>
                </c:pt>
                <c:pt idx="133">
                  <c:v>1377</c:v>
                </c:pt>
                <c:pt idx="134">
                  <c:v>1397</c:v>
                </c:pt>
                <c:pt idx="135">
                  <c:v>1386</c:v>
                </c:pt>
                <c:pt idx="136">
                  <c:v>1354</c:v>
                </c:pt>
                <c:pt idx="137">
                  <c:v>1321</c:v>
                </c:pt>
                <c:pt idx="138">
                  <c:v>1279</c:v>
                </c:pt>
                <c:pt idx="139">
                  <c:v>1239</c:v>
                </c:pt>
                <c:pt idx="140">
                  <c:v>1196</c:v>
                </c:pt>
                <c:pt idx="141">
                  <c:v>1167</c:v>
                </c:pt>
                <c:pt idx="142">
                  <c:v>1144</c:v>
                </c:pt>
                <c:pt idx="143">
                  <c:v>1095</c:v>
                </c:pt>
                <c:pt idx="144">
                  <c:v>1052</c:v>
                </c:pt>
                <c:pt idx="145">
                  <c:v>1006</c:v>
                </c:pt>
                <c:pt idx="146">
                  <c:v>987</c:v>
                </c:pt>
                <c:pt idx="147">
                  <c:v>945</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151</c:v>
                </c:pt>
                <c:pt idx="165">
                  <c:v>158</c:v>
                </c:pt>
                <c:pt idx="166">
                  <c:v>173</c:v>
                </c:pt>
                <c:pt idx="167">
                  <c:v>231</c:v>
                </c:pt>
                <c:pt idx="168">
                  <c:v>242</c:v>
                </c:pt>
                <c:pt idx="169">
                  <c:v>270</c:v>
                </c:pt>
                <c:pt idx="170">
                  <c:v>282</c:v>
                </c:pt>
                <c:pt idx="171">
                  <c:v>287</c:v>
                </c:pt>
                <c:pt idx="172">
                  <c:v>332</c:v>
                </c:pt>
                <c:pt idx="173">
                  <c:v>343</c:v>
                </c:pt>
                <c:pt idx="174">
                  <c:v>348</c:v>
                </c:pt>
                <c:pt idx="175">
                  <c:v>356</c:v>
                </c:pt>
                <c:pt idx="176">
                  <c:v>378</c:v>
                </c:pt>
                <c:pt idx="177">
                  <c:v>384</c:v>
                </c:pt>
                <c:pt idx="178">
                  <c:v>401</c:v>
                </c:pt>
                <c:pt idx="179">
                  <c:v>410</c:v>
                </c:pt>
                <c:pt idx="180">
                  <c:v>417</c:v>
                </c:pt>
                <c:pt idx="181">
                  <c:v>441</c:v>
                </c:pt>
                <c:pt idx="182">
                  <c:v>454</c:v>
                </c:pt>
                <c:pt idx="183">
                  <c:v>465</c:v>
                </c:pt>
                <c:pt idx="184">
                  <c:v>474</c:v>
                </c:pt>
                <c:pt idx="185">
                  <c:v>492</c:v>
                </c:pt>
                <c:pt idx="186">
                  <c:v>513</c:v>
                </c:pt>
                <c:pt idx="187">
                  <c:v>544</c:v>
                </c:pt>
                <c:pt idx="188">
                  <c:v>556</c:v>
                </c:pt>
                <c:pt idx="189">
                  <c:v>557</c:v>
                </c:pt>
                <c:pt idx="190">
                  <c:v>544</c:v>
                </c:pt>
                <c:pt idx="191">
                  <c:v>520</c:v>
                </c:pt>
                <c:pt idx="192">
                  <c:v>487</c:v>
                </c:pt>
                <c:pt idx="193">
                  <c:v>450</c:v>
                </c:pt>
                <c:pt idx="194">
                  <c:v>430</c:v>
                </c:pt>
                <c:pt idx="195">
                  <c:v>390</c:v>
                </c:pt>
                <c:pt idx="196">
                  <c:v>360</c:v>
                </c:pt>
                <c:pt idx="197">
                  <c:v>344</c:v>
                </c:pt>
                <c:pt idx="198">
                  <c:v>336</c:v>
                </c:pt>
                <c:pt idx="199">
                  <c:v>336</c:v>
                </c:pt>
                <c:pt idx="200">
                  <c:v>324</c:v>
                </c:pt>
                <c:pt idx="201">
                  <c:v>292</c:v>
                </c:pt>
                <c:pt idx="202">
                  <c:v>288</c:v>
                </c:pt>
                <c:pt idx="203">
                  <c:v>284</c:v>
                </c:pt>
                <c:pt idx="204">
                  <c:v>249</c:v>
                </c:pt>
                <c:pt idx="205">
                  <c:v>228</c:v>
                </c:pt>
                <c:pt idx="206">
                  <c:v>216</c:v>
                </c:pt>
                <c:pt idx="207">
                  <c:v>205</c:v>
                </c:pt>
                <c:pt idx="208">
                  <c:v>203</c:v>
                </c:pt>
                <c:pt idx="209">
                  <c:v>164</c:v>
                </c:pt>
                <c:pt idx="210">
                  <c:v>162</c:v>
                </c:pt>
                <c:pt idx="211">
                  <c:v>172</c:v>
                </c:pt>
                <c:pt idx="212">
                  <c:v>87</c:v>
                </c:pt>
                <c:pt idx="213">
                  <c:v>139</c:v>
                </c:pt>
                <c:pt idx="214">
                  <c:v>74</c:v>
                </c:pt>
                <c:pt idx="215">
                  <c:v>-84</c:v>
                </c:pt>
                <c:pt idx="216">
                  <c:v>-82</c:v>
                </c:pt>
              </c:numCache>
            </c:numRef>
          </c:yVal>
          <c:smooth val="1"/>
        </c:ser>
        <c:ser>
          <c:idx val="4"/>
          <c:order val="4"/>
          <c:tx>
            <c:strRef>
              <c:f>BANDS!$B$7</c:f>
              <c:strCache>
                <c:ptCount val="1"/>
                <c:pt idx="0">
                  <c:v>T1</c:v>
                </c:pt>
              </c:strCache>
            </c:strRef>
          </c:tx>
          <c:spPr>
            <a:ln w="25400">
              <a:solidFill>
                <a:srgbClr val="33CCCC"/>
              </a:solidFill>
              <a:prstDash val="solid"/>
            </a:ln>
          </c:spPr>
          <c:marker>
            <c:symbol val="none"/>
          </c:marker>
          <c:xVal>
            <c:numRef>
              <c:f>BANDS!$C$2:$HK$2</c:f>
              <c:numCache>
                <c:formatCode>General</c:formatCode>
                <c:ptCount val="217"/>
                <c:pt idx="0">
                  <c:v>365.92999999999944</c:v>
                </c:pt>
                <c:pt idx="1">
                  <c:v>375.59399999999988</c:v>
                </c:pt>
                <c:pt idx="2">
                  <c:v>385.26299999999986</c:v>
                </c:pt>
                <c:pt idx="3">
                  <c:v>394.93499999999875</c:v>
                </c:pt>
                <c:pt idx="4">
                  <c:v>404.613</c:v>
                </c:pt>
                <c:pt idx="5">
                  <c:v>414.29499999999985</c:v>
                </c:pt>
                <c:pt idx="6">
                  <c:v>423.98099999999874</c:v>
                </c:pt>
                <c:pt idx="7">
                  <c:v>433.67099999999999</c:v>
                </c:pt>
                <c:pt idx="8">
                  <c:v>443.36599999999999</c:v>
                </c:pt>
                <c:pt idx="9">
                  <c:v>453.065</c:v>
                </c:pt>
                <c:pt idx="10">
                  <c:v>462.76900000000001</c:v>
                </c:pt>
                <c:pt idx="11">
                  <c:v>472.47699999999975</c:v>
                </c:pt>
                <c:pt idx="12">
                  <c:v>482.19</c:v>
                </c:pt>
                <c:pt idx="13">
                  <c:v>491.90699999999975</c:v>
                </c:pt>
                <c:pt idx="14">
                  <c:v>501.62799999999999</c:v>
                </c:pt>
                <c:pt idx="15">
                  <c:v>511.35300000000001</c:v>
                </c:pt>
                <c:pt idx="16">
                  <c:v>521.08400000000029</c:v>
                </c:pt>
                <c:pt idx="17">
                  <c:v>530.81799999999976</c:v>
                </c:pt>
                <c:pt idx="18">
                  <c:v>540.55699999999786</c:v>
                </c:pt>
                <c:pt idx="19">
                  <c:v>550.29999999999995</c:v>
                </c:pt>
                <c:pt idx="20">
                  <c:v>560.048</c:v>
                </c:pt>
                <c:pt idx="21">
                  <c:v>569.79999999999995</c:v>
                </c:pt>
                <c:pt idx="22">
                  <c:v>579.55599999999936</c:v>
                </c:pt>
                <c:pt idx="23">
                  <c:v>589.31699999999739</c:v>
                </c:pt>
                <c:pt idx="24">
                  <c:v>599.08199999999999</c:v>
                </c:pt>
                <c:pt idx="25">
                  <c:v>608.85199999999736</c:v>
                </c:pt>
                <c:pt idx="26">
                  <c:v>618.625</c:v>
                </c:pt>
                <c:pt idx="27">
                  <c:v>628.404</c:v>
                </c:pt>
                <c:pt idx="28">
                  <c:v>638.18700000000001</c:v>
                </c:pt>
                <c:pt idx="29">
                  <c:v>647.97400000000005</c:v>
                </c:pt>
                <c:pt idx="30">
                  <c:v>657.76499999999999</c:v>
                </c:pt>
                <c:pt idx="31">
                  <c:v>667.56099999999913</c:v>
                </c:pt>
                <c:pt idx="32">
                  <c:v>675.40099999999973</c:v>
                </c:pt>
                <c:pt idx="33">
                  <c:v>685.19800000000032</c:v>
                </c:pt>
                <c:pt idx="34">
                  <c:v>694.98900000000003</c:v>
                </c:pt>
                <c:pt idx="35">
                  <c:v>704.77600000000029</c:v>
                </c:pt>
                <c:pt idx="36">
                  <c:v>714.55699999999786</c:v>
                </c:pt>
                <c:pt idx="37">
                  <c:v>724.33299999999974</c:v>
                </c:pt>
                <c:pt idx="38">
                  <c:v>734.10300000000029</c:v>
                </c:pt>
                <c:pt idx="39">
                  <c:v>743.86899999999787</c:v>
                </c:pt>
                <c:pt idx="40">
                  <c:v>753.62900000000002</c:v>
                </c:pt>
                <c:pt idx="41">
                  <c:v>763.38400000000001</c:v>
                </c:pt>
                <c:pt idx="42">
                  <c:v>773.13300000000004</c:v>
                </c:pt>
                <c:pt idx="43">
                  <c:v>782.87800000000004</c:v>
                </c:pt>
                <c:pt idx="44">
                  <c:v>792.61699999999996</c:v>
                </c:pt>
                <c:pt idx="45">
                  <c:v>802.35199999999736</c:v>
                </c:pt>
                <c:pt idx="46">
                  <c:v>812.08100000000002</c:v>
                </c:pt>
                <c:pt idx="47">
                  <c:v>821.80399999999997</c:v>
                </c:pt>
                <c:pt idx="48">
                  <c:v>831.52300000000002</c:v>
                </c:pt>
                <c:pt idx="49">
                  <c:v>841.23599999999999</c:v>
                </c:pt>
                <c:pt idx="50">
                  <c:v>850.94399999999996</c:v>
                </c:pt>
                <c:pt idx="51">
                  <c:v>860.64699999999937</c:v>
                </c:pt>
                <c:pt idx="52">
                  <c:v>870.34499999999787</c:v>
                </c:pt>
                <c:pt idx="53">
                  <c:v>880.03699999999913</c:v>
                </c:pt>
                <c:pt idx="54">
                  <c:v>889.72400000000005</c:v>
                </c:pt>
                <c:pt idx="55">
                  <c:v>899.40699999999936</c:v>
                </c:pt>
                <c:pt idx="56">
                  <c:v>909.08300000000031</c:v>
                </c:pt>
                <c:pt idx="57">
                  <c:v>918.755</c:v>
                </c:pt>
                <c:pt idx="58">
                  <c:v>928.42099999999937</c:v>
                </c:pt>
                <c:pt idx="59">
                  <c:v>938.08300000000031</c:v>
                </c:pt>
                <c:pt idx="60">
                  <c:v>947.73900000000003</c:v>
                </c:pt>
                <c:pt idx="61">
                  <c:v>957.39</c:v>
                </c:pt>
                <c:pt idx="62">
                  <c:v>967.03499999999997</c:v>
                </c:pt>
                <c:pt idx="63">
                  <c:v>976.6750000000003</c:v>
                </c:pt>
                <c:pt idx="64">
                  <c:v>986.31099999999913</c:v>
                </c:pt>
                <c:pt idx="65">
                  <c:v>995.94099999999787</c:v>
                </c:pt>
                <c:pt idx="66">
                  <c:v>1005.57</c:v>
                </c:pt>
                <c:pt idx="67">
                  <c:v>1015.1800000000003</c:v>
                </c:pt>
                <c:pt idx="68">
                  <c:v>1024.8</c:v>
                </c:pt>
                <c:pt idx="69">
                  <c:v>1034.4100000000001</c:v>
                </c:pt>
                <c:pt idx="70">
                  <c:v>1044.01</c:v>
                </c:pt>
                <c:pt idx="71">
                  <c:v>1053.6099999999999</c:v>
                </c:pt>
                <c:pt idx="72">
                  <c:v>1063.2</c:v>
                </c:pt>
                <c:pt idx="73">
                  <c:v>1072.79</c:v>
                </c:pt>
                <c:pt idx="74">
                  <c:v>1082.3799999999999</c:v>
                </c:pt>
                <c:pt idx="75">
                  <c:v>1091.95</c:v>
                </c:pt>
                <c:pt idx="76">
                  <c:v>1101.53</c:v>
                </c:pt>
                <c:pt idx="77">
                  <c:v>1111.0899999999999</c:v>
                </c:pt>
                <c:pt idx="78">
                  <c:v>1120.6599999999999</c:v>
                </c:pt>
                <c:pt idx="79">
                  <c:v>1130.21</c:v>
                </c:pt>
                <c:pt idx="80">
                  <c:v>1139.77</c:v>
                </c:pt>
                <c:pt idx="81">
                  <c:v>1149.31</c:v>
                </c:pt>
                <c:pt idx="82">
                  <c:v>1158.8499999999999</c:v>
                </c:pt>
                <c:pt idx="83">
                  <c:v>1168.3899999999999</c:v>
                </c:pt>
                <c:pt idx="84">
                  <c:v>1177.92</c:v>
                </c:pt>
                <c:pt idx="85">
                  <c:v>1187.45</c:v>
                </c:pt>
                <c:pt idx="86">
                  <c:v>1196.97</c:v>
                </c:pt>
                <c:pt idx="87">
                  <c:v>1206.48</c:v>
                </c:pt>
                <c:pt idx="88">
                  <c:v>1215.99</c:v>
                </c:pt>
                <c:pt idx="89">
                  <c:v>1225.5</c:v>
                </c:pt>
                <c:pt idx="90">
                  <c:v>1235</c:v>
                </c:pt>
                <c:pt idx="91">
                  <c:v>1244.49</c:v>
                </c:pt>
                <c:pt idx="92">
                  <c:v>1253.98</c:v>
                </c:pt>
                <c:pt idx="93">
                  <c:v>1263.46</c:v>
                </c:pt>
                <c:pt idx="94">
                  <c:v>1273.32</c:v>
                </c:pt>
                <c:pt idx="95">
                  <c:v>1283.29</c:v>
                </c:pt>
                <c:pt idx="96">
                  <c:v>1293.26</c:v>
                </c:pt>
                <c:pt idx="97">
                  <c:v>1303.23</c:v>
                </c:pt>
                <c:pt idx="98">
                  <c:v>1313.21</c:v>
                </c:pt>
                <c:pt idx="99">
                  <c:v>1323.1799999999998</c:v>
                </c:pt>
                <c:pt idx="100">
                  <c:v>1333.1499999999999</c:v>
                </c:pt>
                <c:pt idx="101">
                  <c:v>1343.12</c:v>
                </c:pt>
                <c:pt idx="102">
                  <c:v>1353.09</c:v>
                </c:pt>
                <c:pt idx="103">
                  <c:v>1363.06</c:v>
                </c:pt>
                <c:pt idx="104">
                  <c:v>1373.03</c:v>
                </c:pt>
                <c:pt idx="105">
                  <c:v>1383</c:v>
                </c:pt>
                <c:pt idx="106">
                  <c:v>1392.97</c:v>
                </c:pt>
                <c:pt idx="107">
                  <c:v>1402.94</c:v>
                </c:pt>
                <c:pt idx="108">
                  <c:v>1412.91</c:v>
                </c:pt>
                <c:pt idx="109">
                  <c:v>1422.8799999999999</c:v>
                </c:pt>
                <c:pt idx="110">
                  <c:v>1432.84</c:v>
                </c:pt>
                <c:pt idx="111">
                  <c:v>1442.81</c:v>
                </c:pt>
                <c:pt idx="112">
                  <c:v>1452.78</c:v>
                </c:pt>
                <c:pt idx="113">
                  <c:v>1462.75</c:v>
                </c:pt>
                <c:pt idx="114">
                  <c:v>1472.72</c:v>
                </c:pt>
                <c:pt idx="115">
                  <c:v>1482.6899999999998</c:v>
                </c:pt>
                <c:pt idx="116">
                  <c:v>1492.6499999999999</c:v>
                </c:pt>
                <c:pt idx="117">
                  <c:v>1502.62</c:v>
                </c:pt>
                <c:pt idx="118">
                  <c:v>1512.59</c:v>
                </c:pt>
                <c:pt idx="119">
                  <c:v>1522.55</c:v>
                </c:pt>
                <c:pt idx="120">
                  <c:v>1532.52</c:v>
                </c:pt>
                <c:pt idx="121">
                  <c:v>1542.48</c:v>
                </c:pt>
                <c:pt idx="122">
                  <c:v>1552.45</c:v>
                </c:pt>
                <c:pt idx="123">
                  <c:v>1562.42</c:v>
                </c:pt>
                <c:pt idx="124">
                  <c:v>1572.3799999999999</c:v>
                </c:pt>
                <c:pt idx="125">
                  <c:v>1582.35</c:v>
                </c:pt>
                <c:pt idx="126">
                  <c:v>1592.31</c:v>
                </c:pt>
                <c:pt idx="127">
                  <c:v>1602.28</c:v>
                </c:pt>
                <c:pt idx="128">
                  <c:v>1612.24</c:v>
                </c:pt>
                <c:pt idx="129">
                  <c:v>1622.2</c:v>
                </c:pt>
                <c:pt idx="130">
                  <c:v>1632.1699999999998</c:v>
                </c:pt>
                <c:pt idx="131">
                  <c:v>1642.1299999999999</c:v>
                </c:pt>
                <c:pt idx="132">
                  <c:v>1652.09</c:v>
                </c:pt>
                <c:pt idx="133">
                  <c:v>1662.06</c:v>
                </c:pt>
                <c:pt idx="134">
                  <c:v>1672.02</c:v>
                </c:pt>
                <c:pt idx="135">
                  <c:v>1681.98</c:v>
                </c:pt>
                <c:pt idx="136">
                  <c:v>1691.94</c:v>
                </c:pt>
                <c:pt idx="137">
                  <c:v>1701.91</c:v>
                </c:pt>
                <c:pt idx="138">
                  <c:v>1711.87</c:v>
                </c:pt>
                <c:pt idx="139">
                  <c:v>1721.83</c:v>
                </c:pt>
                <c:pt idx="140">
                  <c:v>1731.79</c:v>
                </c:pt>
                <c:pt idx="141">
                  <c:v>1741.75</c:v>
                </c:pt>
                <c:pt idx="142">
                  <c:v>1751.71</c:v>
                </c:pt>
                <c:pt idx="143">
                  <c:v>1761.6799999999998</c:v>
                </c:pt>
                <c:pt idx="144">
                  <c:v>1771.6399999999999</c:v>
                </c:pt>
                <c:pt idx="145">
                  <c:v>1781.6</c:v>
                </c:pt>
                <c:pt idx="146">
                  <c:v>1791.56</c:v>
                </c:pt>
                <c:pt idx="147">
                  <c:v>1801.52</c:v>
                </c:pt>
                <c:pt idx="148">
                  <c:v>1811.47</c:v>
                </c:pt>
                <c:pt idx="149">
                  <c:v>1821.43</c:v>
                </c:pt>
                <c:pt idx="150">
                  <c:v>1831.3899999999999</c:v>
                </c:pt>
                <c:pt idx="151">
                  <c:v>1841.35</c:v>
                </c:pt>
                <c:pt idx="152">
                  <c:v>1851.31</c:v>
                </c:pt>
                <c:pt idx="153">
                  <c:v>1861.27</c:v>
                </c:pt>
                <c:pt idx="154">
                  <c:v>1871.23</c:v>
                </c:pt>
                <c:pt idx="155">
                  <c:v>1886.98</c:v>
                </c:pt>
                <c:pt idx="156">
                  <c:v>1897.04</c:v>
                </c:pt>
                <c:pt idx="157">
                  <c:v>1907.1</c:v>
                </c:pt>
                <c:pt idx="158">
                  <c:v>1917.1499999999999</c:v>
                </c:pt>
                <c:pt idx="159">
                  <c:v>1927.2</c:v>
                </c:pt>
                <c:pt idx="160">
                  <c:v>1937.25</c:v>
                </c:pt>
                <c:pt idx="161">
                  <c:v>1947.29</c:v>
                </c:pt>
                <c:pt idx="162">
                  <c:v>1957.33</c:v>
                </c:pt>
                <c:pt idx="163">
                  <c:v>1967.3799999999999</c:v>
                </c:pt>
                <c:pt idx="164">
                  <c:v>1977.41</c:v>
                </c:pt>
                <c:pt idx="165">
                  <c:v>1987.45</c:v>
                </c:pt>
                <c:pt idx="166">
                  <c:v>1997.48</c:v>
                </c:pt>
                <c:pt idx="167">
                  <c:v>2007.52</c:v>
                </c:pt>
                <c:pt idx="168">
                  <c:v>2017.55</c:v>
                </c:pt>
                <c:pt idx="169">
                  <c:v>2027.57</c:v>
                </c:pt>
                <c:pt idx="170">
                  <c:v>2037.6</c:v>
                </c:pt>
                <c:pt idx="171">
                  <c:v>2047.62</c:v>
                </c:pt>
                <c:pt idx="172">
                  <c:v>2057.64</c:v>
                </c:pt>
                <c:pt idx="173">
                  <c:v>2067.66</c:v>
                </c:pt>
                <c:pt idx="174">
                  <c:v>2077.67</c:v>
                </c:pt>
                <c:pt idx="175">
                  <c:v>2087.69</c:v>
                </c:pt>
                <c:pt idx="176">
                  <c:v>2097.6999999999998</c:v>
                </c:pt>
                <c:pt idx="177">
                  <c:v>2107.6999999999998</c:v>
                </c:pt>
                <c:pt idx="178">
                  <c:v>2117.71</c:v>
                </c:pt>
                <c:pt idx="179">
                  <c:v>2127.71</c:v>
                </c:pt>
                <c:pt idx="180">
                  <c:v>2137.7199999999998</c:v>
                </c:pt>
                <c:pt idx="181">
                  <c:v>2147.7199999999998</c:v>
                </c:pt>
                <c:pt idx="182">
                  <c:v>2157.71</c:v>
                </c:pt>
                <c:pt idx="183">
                  <c:v>2167.71</c:v>
                </c:pt>
                <c:pt idx="184">
                  <c:v>2177.6999999999998</c:v>
                </c:pt>
                <c:pt idx="185">
                  <c:v>2187.69</c:v>
                </c:pt>
                <c:pt idx="186">
                  <c:v>2197.6799999999998</c:v>
                </c:pt>
                <c:pt idx="187">
                  <c:v>2207.66</c:v>
                </c:pt>
                <c:pt idx="188">
                  <c:v>2217.65</c:v>
                </c:pt>
                <c:pt idx="189">
                  <c:v>2227.63</c:v>
                </c:pt>
                <c:pt idx="190">
                  <c:v>2237.6</c:v>
                </c:pt>
                <c:pt idx="191">
                  <c:v>2247.58</c:v>
                </c:pt>
                <c:pt idx="192">
                  <c:v>2257.5500000000002</c:v>
                </c:pt>
                <c:pt idx="193">
                  <c:v>2267.5300000000002</c:v>
                </c:pt>
                <c:pt idx="194">
                  <c:v>2277.5</c:v>
                </c:pt>
                <c:pt idx="195">
                  <c:v>2287.46</c:v>
                </c:pt>
                <c:pt idx="196">
                  <c:v>2297.4300000000012</c:v>
                </c:pt>
                <c:pt idx="197">
                  <c:v>2307.3900000000012</c:v>
                </c:pt>
                <c:pt idx="198">
                  <c:v>2317.3500000000013</c:v>
                </c:pt>
                <c:pt idx="199">
                  <c:v>2327.3100000000013</c:v>
                </c:pt>
                <c:pt idx="200">
                  <c:v>2337.2599999999998</c:v>
                </c:pt>
                <c:pt idx="201">
                  <c:v>2347.2199999999998</c:v>
                </c:pt>
                <c:pt idx="202">
                  <c:v>2357.17</c:v>
                </c:pt>
                <c:pt idx="203">
                  <c:v>2367.11</c:v>
                </c:pt>
                <c:pt idx="204">
                  <c:v>2377.06</c:v>
                </c:pt>
                <c:pt idx="205">
                  <c:v>2387</c:v>
                </c:pt>
                <c:pt idx="206">
                  <c:v>2396.9500000000012</c:v>
                </c:pt>
                <c:pt idx="207">
                  <c:v>2406.8900000000012</c:v>
                </c:pt>
                <c:pt idx="208">
                  <c:v>2416.8200000000002</c:v>
                </c:pt>
                <c:pt idx="209">
                  <c:v>2426.7599999999998</c:v>
                </c:pt>
                <c:pt idx="210">
                  <c:v>2436.69</c:v>
                </c:pt>
                <c:pt idx="211">
                  <c:v>2446.62</c:v>
                </c:pt>
                <c:pt idx="212">
                  <c:v>2456.5500000000002</c:v>
                </c:pt>
                <c:pt idx="213">
                  <c:v>2466.4700000000012</c:v>
                </c:pt>
                <c:pt idx="214">
                  <c:v>2476.4</c:v>
                </c:pt>
                <c:pt idx="215">
                  <c:v>2486.3200000000002</c:v>
                </c:pt>
                <c:pt idx="216">
                  <c:v>2496.2399999999998</c:v>
                </c:pt>
              </c:numCache>
            </c:numRef>
          </c:xVal>
          <c:yVal>
            <c:numRef>
              <c:f>BANDS!$C$7:$HK$7</c:f>
              <c:numCache>
                <c:formatCode>General</c:formatCode>
                <c:ptCount val="217"/>
                <c:pt idx="0">
                  <c:v>258</c:v>
                </c:pt>
                <c:pt idx="1">
                  <c:v>242</c:v>
                </c:pt>
                <c:pt idx="2">
                  <c:v>312</c:v>
                </c:pt>
                <c:pt idx="3">
                  <c:v>1256</c:v>
                </c:pt>
                <c:pt idx="4">
                  <c:v>-360</c:v>
                </c:pt>
                <c:pt idx="5">
                  <c:v>-13</c:v>
                </c:pt>
                <c:pt idx="6">
                  <c:v>18</c:v>
                </c:pt>
                <c:pt idx="7">
                  <c:v>38</c:v>
                </c:pt>
                <c:pt idx="8">
                  <c:v>38</c:v>
                </c:pt>
                <c:pt idx="9">
                  <c:v>42</c:v>
                </c:pt>
                <c:pt idx="10">
                  <c:v>54</c:v>
                </c:pt>
                <c:pt idx="11">
                  <c:v>60</c:v>
                </c:pt>
                <c:pt idx="12">
                  <c:v>62</c:v>
                </c:pt>
                <c:pt idx="13">
                  <c:v>74</c:v>
                </c:pt>
                <c:pt idx="14">
                  <c:v>83</c:v>
                </c:pt>
                <c:pt idx="15">
                  <c:v>109</c:v>
                </c:pt>
                <c:pt idx="16">
                  <c:v>167</c:v>
                </c:pt>
                <c:pt idx="17">
                  <c:v>212</c:v>
                </c:pt>
                <c:pt idx="18">
                  <c:v>257</c:v>
                </c:pt>
                <c:pt idx="19">
                  <c:v>285</c:v>
                </c:pt>
                <c:pt idx="20">
                  <c:v>278</c:v>
                </c:pt>
                <c:pt idx="21">
                  <c:v>247</c:v>
                </c:pt>
                <c:pt idx="22">
                  <c:v>212</c:v>
                </c:pt>
                <c:pt idx="23">
                  <c:v>191</c:v>
                </c:pt>
                <c:pt idx="24">
                  <c:v>171</c:v>
                </c:pt>
                <c:pt idx="25">
                  <c:v>161</c:v>
                </c:pt>
                <c:pt idx="26">
                  <c:v>143</c:v>
                </c:pt>
                <c:pt idx="27">
                  <c:v>131</c:v>
                </c:pt>
                <c:pt idx="28">
                  <c:v>125</c:v>
                </c:pt>
                <c:pt idx="29">
                  <c:v>115</c:v>
                </c:pt>
                <c:pt idx="30">
                  <c:v>109</c:v>
                </c:pt>
                <c:pt idx="31">
                  <c:v>93</c:v>
                </c:pt>
                <c:pt idx="32">
                  <c:v>79</c:v>
                </c:pt>
                <c:pt idx="33">
                  <c:v>112</c:v>
                </c:pt>
                <c:pt idx="34">
                  <c:v>254</c:v>
                </c:pt>
                <c:pt idx="35">
                  <c:v>554</c:v>
                </c:pt>
                <c:pt idx="36">
                  <c:v>1014</c:v>
                </c:pt>
                <c:pt idx="37">
                  <c:v>1719</c:v>
                </c:pt>
                <c:pt idx="38">
                  <c:v>2559</c:v>
                </c:pt>
                <c:pt idx="39">
                  <c:v>3157</c:v>
                </c:pt>
                <c:pt idx="40">
                  <c:v>3533</c:v>
                </c:pt>
                <c:pt idx="41">
                  <c:v>3723</c:v>
                </c:pt>
                <c:pt idx="42">
                  <c:v>3889</c:v>
                </c:pt>
                <c:pt idx="43">
                  <c:v>3979</c:v>
                </c:pt>
                <c:pt idx="44">
                  <c:v>4010</c:v>
                </c:pt>
                <c:pt idx="45">
                  <c:v>3976</c:v>
                </c:pt>
                <c:pt idx="46">
                  <c:v>3927</c:v>
                </c:pt>
                <c:pt idx="47">
                  <c:v>3871</c:v>
                </c:pt>
                <c:pt idx="48">
                  <c:v>3852</c:v>
                </c:pt>
                <c:pt idx="49">
                  <c:v>3927</c:v>
                </c:pt>
                <c:pt idx="50">
                  <c:v>3954</c:v>
                </c:pt>
                <c:pt idx="51">
                  <c:v>3947</c:v>
                </c:pt>
                <c:pt idx="52">
                  <c:v>3950</c:v>
                </c:pt>
                <c:pt idx="53">
                  <c:v>4004</c:v>
                </c:pt>
                <c:pt idx="54">
                  <c:v>4048</c:v>
                </c:pt>
                <c:pt idx="55">
                  <c:v>4047</c:v>
                </c:pt>
                <c:pt idx="56">
                  <c:v>3974</c:v>
                </c:pt>
                <c:pt idx="57">
                  <c:v>3975</c:v>
                </c:pt>
                <c:pt idx="58">
                  <c:v>3986</c:v>
                </c:pt>
                <c:pt idx="59">
                  <c:v>4071</c:v>
                </c:pt>
                <c:pt idx="60">
                  <c:v>4080</c:v>
                </c:pt>
                <c:pt idx="61">
                  <c:v>4234</c:v>
                </c:pt>
                <c:pt idx="62">
                  <c:v>4130</c:v>
                </c:pt>
                <c:pt idx="63">
                  <c:v>4039</c:v>
                </c:pt>
                <c:pt idx="64">
                  <c:v>3859</c:v>
                </c:pt>
                <c:pt idx="65">
                  <c:v>3841</c:v>
                </c:pt>
                <c:pt idx="66">
                  <c:v>3810</c:v>
                </c:pt>
                <c:pt idx="67">
                  <c:v>3851</c:v>
                </c:pt>
                <c:pt idx="68">
                  <c:v>3899</c:v>
                </c:pt>
                <c:pt idx="69">
                  <c:v>3938</c:v>
                </c:pt>
                <c:pt idx="70">
                  <c:v>3943</c:v>
                </c:pt>
                <c:pt idx="71">
                  <c:v>3924</c:v>
                </c:pt>
                <c:pt idx="72">
                  <c:v>3910</c:v>
                </c:pt>
                <c:pt idx="73">
                  <c:v>3900</c:v>
                </c:pt>
                <c:pt idx="74">
                  <c:v>3906</c:v>
                </c:pt>
                <c:pt idx="75">
                  <c:v>3875</c:v>
                </c:pt>
                <c:pt idx="76">
                  <c:v>3802</c:v>
                </c:pt>
                <c:pt idx="77">
                  <c:v>3679</c:v>
                </c:pt>
                <c:pt idx="78">
                  <c:v>3497</c:v>
                </c:pt>
                <c:pt idx="79">
                  <c:v>3319</c:v>
                </c:pt>
                <c:pt idx="80">
                  <c:v>3200</c:v>
                </c:pt>
                <c:pt idx="81">
                  <c:v>3018</c:v>
                </c:pt>
                <c:pt idx="82">
                  <c:v>2970</c:v>
                </c:pt>
                <c:pt idx="83">
                  <c:v>2929</c:v>
                </c:pt>
                <c:pt idx="84">
                  <c:v>2913</c:v>
                </c:pt>
                <c:pt idx="85">
                  <c:v>2864</c:v>
                </c:pt>
                <c:pt idx="86">
                  <c:v>2845</c:v>
                </c:pt>
                <c:pt idx="87">
                  <c:v>2859</c:v>
                </c:pt>
                <c:pt idx="88">
                  <c:v>2891</c:v>
                </c:pt>
                <c:pt idx="89">
                  <c:v>2956</c:v>
                </c:pt>
                <c:pt idx="90">
                  <c:v>3010</c:v>
                </c:pt>
                <c:pt idx="91">
                  <c:v>3051</c:v>
                </c:pt>
                <c:pt idx="92">
                  <c:v>3075</c:v>
                </c:pt>
                <c:pt idx="93">
                  <c:v>3083</c:v>
                </c:pt>
                <c:pt idx="94">
                  <c:v>3115</c:v>
                </c:pt>
                <c:pt idx="95">
                  <c:v>3126</c:v>
                </c:pt>
                <c:pt idx="96">
                  <c:v>3119</c:v>
                </c:pt>
                <c:pt idx="97">
                  <c:v>3026</c:v>
                </c:pt>
                <c:pt idx="98">
                  <c:v>2881</c:v>
                </c:pt>
                <c:pt idx="99">
                  <c:v>2702</c:v>
                </c:pt>
                <c:pt idx="100">
                  <c:v>2530</c:v>
                </c:pt>
                <c:pt idx="101">
                  <c:v>2341</c:v>
                </c:pt>
                <c:pt idx="102">
                  <c:v>2014</c:v>
                </c:pt>
                <c:pt idx="103">
                  <c:v>0</c:v>
                </c:pt>
                <c:pt idx="104">
                  <c:v>0</c:v>
                </c:pt>
                <c:pt idx="105">
                  <c:v>0</c:v>
                </c:pt>
                <c:pt idx="106">
                  <c:v>0</c:v>
                </c:pt>
                <c:pt idx="107">
                  <c:v>1260</c:v>
                </c:pt>
                <c:pt idx="108">
                  <c:v>723</c:v>
                </c:pt>
                <c:pt idx="109">
                  <c:v>600</c:v>
                </c:pt>
                <c:pt idx="110">
                  <c:v>588</c:v>
                </c:pt>
                <c:pt idx="111">
                  <c:v>428</c:v>
                </c:pt>
                <c:pt idx="112">
                  <c:v>404</c:v>
                </c:pt>
                <c:pt idx="113">
                  <c:v>428</c:v>
                </c:pt>
                <c:pt idx="114">
                  <c:v>475</c:v>
                </c:pt>
                <c:pt idx="115">
                  <c:v>518</c:v>
                </c:pt>
                <c:pt idx="116">
                  <c:v>577</c:v>
                </c:pt>
                <c:pt idx="117">
                  <c:v>642</c:v>
                </c:pt>
                <c:pt idx="118">
                  <c:v>710</c:v>
                </c:pt>
                <c:pt idx="119">
                  <c:v>772</c:v>
                </c:pt>
                <c:pt idx="120">
                  <c:v>850</c:v>
                </c:pt>
                <c:pt idx="121">
                  <c:v>919</c:v>
                </c:pt>
                <c:pt idx="122">
                  <c:v>976</c:v>
                </c:pt>
                <c:pt idx="123">
                  <c:v>1039</c:v>
                </c:pt>
                <c:pt idx="124">
                  <c:v>1101</c:v>
                </c:pt>
                <c:pt idx="125">
                  <c:v>1149</c:v>
                </c:pt>
                <c:pt idx="126">
                  <c:v>1216</c:v>
                </c:pt>
                <c:pt idx="127">
                  <c:v>1264</c:v>
                </c:pt>
                <c:pt idx="128">
                  <c:v>1322</c:v>
                </c:pt>
                <c:pt idx="129">
                  <c:v>1364</c:v>
                </c:pt>
                <c:pt idx="130">
                  <c:v>1399</c:v>
                </c:pt>
                <c:pt idx="131">
                  <c:v>1430</c:v>
                </c:pt>
                <c:pt idx="132">
                  <c:v>1439</c:v>
                </c:pt>
                <c:pt idx="133">
                  <c:v>1439</c:v>
                </c:pt>
                <c:pt idx="134">
                  <c:v>1449</c:v>
                </c:pt>
                <c:pt idx="135">
                  <c:v>1441</c:v>
                </c:pt>
                <c:pt idx="136">
                  <c:v>1420</c:v>
                </c:pt>
                <c:pt idx="137">
                  <c:v>1366</c:v>
                </c:pt>
                <c:pt idx="138">
                  <c:v>1330</c:v>
                </c:pt>
                <c:pt idx="139">
                  <c:v>1264</c:v>
                </c:pt>
                <c:pt idx="140">
                  <c:v>1234</c:v>
                </c:pt>
                <c:pt idx="141">
                  <c:v>1208</c:v>
                </c:pt>
                <c:pt idx="142">
                  <c:v>1169</c:v>
                </c:pt>
                <c:pt idx="143">
                  <c:v>1131</c:v>
                </c:pt>
                <c:pt idx="144">
                  <c:v>1080</c:v>
                </c:pt>
                <c:pt idx="145">
                  <c:v>1049</c:v>
                </c:pt>
                <c:pt idx="146">
                  <c:v>991</c:v>
                </c:pt>
                <c:pt idx="147">
                  <c:v>908</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146</c:v>
                </c:pt>
                <c:pt idx="165">
                  <c:v>158</c:v>
                </c:pt>
                <c:pt idx="166">
                  <c:v>167</c:v>
                </c:pt>
                <c:pt idx="167">
                  <c:v>192</c:v>
                </c:pt>
                <c:pt idx="168">
                  <c:v>218</c:v>
                </c:pt>
                <c:pt idx="169">
                  <c:v>250</c:v>
                </c:pt>
                <c:pt idx="170">
                  <c:v>271</c:v>
                </c:pt>
                <c:pt idx="171">
                  <c:v>278</c:v>
                </c:pt>
                <c:pt idx="172">
                  <c:v>307</c:v>
                </c:pt>
                <c:pt idx="173">
                  <c:v>320</c:v>
                </c:pt>
                <c:pt idx="174">
                  <c:v>340</c:v>
                </c:pt>
                <c:pt idx="175">
                  <c:v>352</c:v>
                </c:pt>
                <c:pt idx="176">
                  <c:v>368</c:v>
                </c:pt>
                <c:pt idx="177">
                  <c:v>374</c:v>
                </c:pt>
                <c:pt idx="178">
                  <c:v>387</c:v>
                </c:pt>
                <c:pt idx="179">
                  <c:v>407</c:v>
                </c:pt>
                <c:pt idx="180">
                  <c:v>421</c:v>
                </c:pt>
                <c:pt idx="181">
                  <c:v>438</c:v>
                </c:pt>
                <c:pt idx="182">
                  <c:v>458</c:v>
                </c:pt>
                <c:pt idx="183">
                  <c:v>473</c:v>
                </c:pt>
                <c:pt idx="184">
                  <c:v>478</c:v>
                </c:pt>
                <c:pt idx="185">
                  <c:v>500</c:v>
                </c:pt>
                <c:pt idx="186">
                  <c:v>509</c:v>
                </c:pt>
                <c:pt idx="187">
                  <c:v>523</c:v>
                </c:pt>
                <c:pt idx="188">
                  <c:v>548</c:v>
                </c:pt>
                <c:pt idx="189">
                  <c:v>557</c:v>
                </c:pt>
                <c:pt idx="190">
                  <c:v>540</c:v>
                </c:pt>
                <c:pt idx="191">
                  <c:v>520</c:v>
                </c:pt>
                <c:pt idx="192">
                  <c:v>487</c:v>
                </c:pt>
                <c:pt idx="193">
                  <c:v>446</c:v>
                </c:pt>
                <c:pt idx="194">
                  <c:v>435</c:v>
                </c:pt>
                <c:pt idx="195">
                  <c:v>395</c:v>
                </c:pt>
                <c:pt idx="196">
                  <c:v>365</c:v>
                </c:pt>
                <c:pt idx="197">
                  <c:v>334</c:v>
                </c:pt>
                <c:pt idx="198">
                  <c:v>324</c:v>
                </c:pt>
                <c:pt idx="199">
                  <c:v>314</c:v>
                </c:pt>
                <c:pt idx="200">
                  <c:v>306</c:v>
                </c:pt>
                <c:pt idx="201">
                  <c:v>299</c:v>
                </c:pt>
                <c:pt idx="202">
                  <c:v>274</c:v>
                </c:pt>
                <c:pt idx="203">
                  <c:v>255</c:v>
                </c:pt>
                <c:pt idx="204">
                  <c:v>241</c:v>
                </c:pt>
                <c:pt idx="205">
                  <c:v>228</c:v>
                </c:pt>
                <c:pt idx="206">
                  <c:v>225</c:v>
                </c:pt>
                <c:pt idx="207">
                  <c:v>187</c:v>
                </c:pt>
                <c:pt idx="208">
                  <c:v>178</c:v>
                </c:pt>
                <c:pt idx="209">
                  <c:v>155</c:v>
                </c:pt>
                <c:pt idx="210">
                  <c:v>162</c:v>
                </c:pt>
                <c:pt idx="211">
                  <c:v>97</c:v>
                </c:pt>
                <c:pt idx="212">
                  <c:v>115</c:v>
                </c:pt>
                <c:pt idx="213">
                  <c:v>110</c:v>
                </c:pt>
                <c:pt idx="214">
                  <c:v>129</c:v>
                </c:pt>
                <c:pt idx="215">
                  <c:v>122</c:v>
                </c:pt>
                <c:pt idx="216">
                  <c:v>-82</c:v>
                </c:pt>
              </c:numCache>
            </c:numRef>
          </c:yVal>
          <c:smooth val="1"/>
        </c:ser>
        <c:axId val="58436608"/>
        <c:axId val="58442880"/>
      </c:scatterChart>
      <c:valAx>
        <c:axId val="58436608"/>
        <c:scaling>
          <c:orientation val="minMax"/>
          <c:max val="2500"/>
          <c:min val="400"/>
        </c:scaling>
        <c:axPos val="b"/>
        <c:title>
          <c:tx>
            <c:rich>
              <a:bodyPr/>
              <a:lstStyle/>
              <a:p>
                <a:pPr>
                  <a:defRPr sz="2000" b="1" i="0" u="none" strike="noStrike" baseline="0">
                    <a:solidFill>
                      <a:srgbClr val="000000"/>
                    </a:solidFill>
                    <a:latin typeface="Sans"/>
                    <a:ea typeface="Sans"/>
                    <a:cs typeface="Sans"/>
                  </a:defRPr>
                </a:pPr>
                <a:r>
                  <a:rPr lang="en-US" sz="2000"/>
                  <a:t>wavelength (nm)</a:t>
                </a:r>
              </a:p>
            </c:rich>
          </c:tx>
          <c:layout>
            <c:manualLayout>
              <c:xMode val="edge"/>
              <c:yMode val="edge"/>
              <c:x val="0.39130419897890834"/>
              <c:y val="0.88644659802140102"/>
            </c:manualLayout>
          </c:layout>
          <c:spPr>
            <a:noFill/>
            <a:ln w="25400">
              <a:noFill/>
            </a:ln>
          </c:spPr>
        </c:title>
        <c:numFmt formatCode="General" sourceLinked="1"/>
        <c:tickLblPos val="nextTo"/>
        <c:spPr>
          <a:ln w="3175">
            <a:solidFill>
              <a:srgbClr val="000000"/>
            </a:solidFill>
            <a:prstDash val="solid"/>
          </a:ln>
        </c:spPr>
        <c:txPr>
          <a:bodyPr rot="0" vert="horz"/>
          <a:lstStyle/>
          <a:p>
            <a:pPr>
              <a:defRPr sz="1600" b="0" i="0" u="none" strike="noStrike" baseline="0">
                <a:solidFill>
                  <a:srgbClr val="000000"/>
                </a:solidFill>
                <a:latin typeface="Sans"/>
                <a:ea typeface="Sans"/>
                <a:cs typeface="Sans"/>
              </a:defRPr>
            </a:pPr>
            <a:endParaRPr lang="en-US"/>
          </a:p>
        </c:txPr>
        <c:crossAx val="58442880"/>
        <c:crosses val="autoZero"/>
        <c:crossBetween val="midCat"/>
      </c:valAx>
      <c:valAx>
        <c:axId val="58442880"/>
        <c:scaling>
          <c:orientation val="minMax"/>
          <c:max val="6500"/>
          <c:min val="0"/>
        </c:scaling>
        <c:axPos val="l"/>
        <c:title>
          <c:tx>
            <c:rich>
              <a:bodyPr/>
              <a:lstStyle/>
              <a:p>
                <a:pPr>
                  <a:defRPr sz="2000" b="1" i="0" u="none" strike="noStrike" baseline="0">
                    <a:solidFill>
                      <a:srgbClr val="000000"/>
                    </a:solidFill>
                    <a:latin typeface="Sans"/>
                    <a:ea typeface="Sans"/>
                    <a:cs typeface="Sans"/>
                  </a:defRPr>
                </a:pPr>
                <a:r>
                  <a:rPr lang="en-US" sz="2000"/>
                  <a:t>% reflectance x 10,000</a:t>
                </a:r>
              </a:p>
            </c:rich>
          </c:tx>
          <c:layout>
            <c:manualLayout>
              <c:xMode val="edge"/>
              <c:yMode val="edge"/>
              <c:x val="1.724431321084861E-2"/>
              <c:y val="0.28063233356576001"/>
            </c:manualLayout>
          </c:layout>
          <c:spPr>
            <a:noFill/>
            <a:ln w="25400">
              <a:noFill/>
            </a:ln>
          </c:spPr>
        </c:title>
        <c:numFmt formatCode="General" sourceLinked="1"/>
        <c:tickLblPos val="nextTo"/>
        <c:spPr>
          <a:ln w="3175">
            <a:solidFill>
              <a:srgbClr val="000000"/>
            </a:solidFill>
            <a:prstDash val="solid"/>
          </a:ln>
        </c:spPr>
        <c:txPr>
          <a:bodyPr rot="0" vert="horz"/>
          <a:lstStyle/>
          <a:p>
            <a:pPr>
              <a:defRPr sz="1400" b="0" i="0" u="none" strike="noStrike" baseline="0">
                <a:solidFill>
                  <a:srgbClr val="000000"/>
                </a:solidFill>
                <a:latin typeface="Sans"/>
                <a:ea typeface="Sans"/>
                <a:cs typeface="Sans"/>
              </a:defRPr>
            </a:pPr>
            <a:endParaRPr lang="en-US"/>
          </a:p>
        </c:txPr>
        <c:crossAx val="58436608"/>
        <c:crosses val="autoZero"/>
        <c:crossBetween val="midCat"/>
      </c:valAx>
      <c:spPr>
        <a:noFill/>
        <a:ln w="25400">
          <a:noFill/>
        </a:ln>
      </c:spPr>
    </c:plotArea>
    <c:legend>
      <c:legendPos val="r"/>
      <c:layout>
        <c:manualLayout>
          <c:xMode val="edge"/>
          <c:yMode val="edge"/>
          <c:x val="0.86767441168152792"/>
          <c:y val="0.36996308153788532"/>
          <c:w val="0.11531190926276"/>
          <c:h val="0.26007326007326015"/>
        </c:manualLayout>
      </c:layout>
      <c:spPr>
        <a:solidFill>
          <a:srgbClr val="FFFFFF"/>
        </a:solidFill>
        <a:ln w="3175">
          <a:solidFill>
            <a:srgbClr val="000000"/>
          </a:solidFill>
          <a:prstDash val="solid"/>
        </a:ln>
      </c:spPr>
      <c:txPr>
        <a:bodyPr/>
        <a:lstStyle/>
        <a:p>
          <a:pPr>
            <a:defRPr sz="1800" b="0" i="0" u="none" strike="noStrike" baseline="0">
              <a:solidFill>
                <a:srgbClr val="000000"/>
              </a:solidFill>
              <a:latin typeface="Sans"/>
              <a:ea typeface="Sans"/>
              <a:cs typeface="Sans"/>
            </a:defRPr>
          </a:pPr>
          <a:endParaRPr lang="en-US"/>
        </a:p>
      </c:txPr>
    </c:legend>
    <c:plotVisOnly val="1"/>
    <c:dispBlanksAs val="gap"/>
  </c:chart>
  <c:spPr>
    <a:solidFill>
      <a:srgbClr val="FFFFFF"/>
    </a:solidFill>
    <a:ln w="3175">
      <a:solidFill>
        <a:srgbClr val="000000"/>
      </a:solidFill>
      <a:prstDash val="solid"/>
    </a:ln>
  </c:spPr>
  <c:txPr>
    <a:bodyPr/>
    <a:lstStyle/>
    <a:p>
      <a:pPr>
        <a:defRPr sz="1000" b="0" i="0" u="none" strike="noStrike" baseline="0">
          <a:solidFill>
            <a:srgbClr val="000000"/>
          </a:solidFill>
          <a:latin typeface="Sans"/>
          <a:ea typeface="Sans"/>
          <a:cs typeface="Sans"/>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1200" b="1" i="0" u="none" strike="noStrike" baseline="0">
                <a:solidFill>
                  <a:srgbClr val="000000"/>
                </a:solidFill>
                <a:latin typeface="Sans"/>
                <a:ea typeface="Sans"/>
                <a:cs typeface="Sans"/>
              </a:defRPr>
            </a:pPr>
            <a:r>
              <a:rPr lang="en-US" dirty="0" smtClean="0"/>
              <a:t>AVIRIS</a:t>
            </a:r>
            <a:r>
              <a:rPr lang="en-US" baseline="0" dirty="0" smtClean="0"/>
              <a:t> 7-13-2009</a:t>
            </a:r>
            <a:endParaRPr lang="en-US" dirty="0"/>
          </a:p>
        </c:rich>
      </c:tx>
      <c:layout>
        <c:manualLayout>
          <c:xMode val="edge"/>
          <c:yMode val="edge"/>
          <c:x val="0.73345920843070433"/>
          <c:y val="1.8681383577052901E-2"/>
        </c:manualLayout>
      </c:layout>
      <c:spPr>
        <a:noFill/>
        <a:ln w="25400">
          <a:noFill/>
        </a:ln>
      </c:spPr>
    </c:title>
    <c:plotArea>
      <c:layout>
        <c:manualLayout>
          <c:layoutTarget val="inner"/>
          <c:xMode val="edge"/>
          <c:yMode val="edge"/>
          <c:x val="0.11720221434060105"/>
          <c:y val="0.19780210935617101"/>
          <c:w val="0.71077471922687363"/>
          <c:h val="0.61904734224431335"/>
        </c:manualLayout>
      </c:layout>
      <c:scatterChart>
        <c:scatterStyle val="smoothMarker"/>
        <c:ser>
          <c:idx val="0"/>
          <c:order val="0"/>
          <c:tx>
            <c:strRef>
              <c:f>BANDS!$B$3</c:f>
              <c:strCache>
                <c:ptCount val="1"/>
                <c:pt idx="0">
                  <c:v>T151</c:v>
                </c:pt>
              </c:strCache>
            </c:strRef>
          </c:tx>
          <c:spPr>
            <a:ln w="25400">
              <a:solidFill>
                <a:srgbClr val="FF0000"/>
              </a:solidFill>
              <a:prstDash val="solid"/>
            </a:ln>
          </c:spPr>
          <c:marker>
            <c:symbol val="none"/>
          </c:marker>
          <c:xVal>
            <c:numRef>
              <c:f>BANDS!$C$2:$HK$2</c:f>
              <c:numCache>
                <c:formatCode>General</c:formatCode>
                <c:ptCount val="217"/>
                <c:pt idx="0">
                  <c:v>365.92999999999944</c:v>
                </c:pt>
                <c:pt idx="1">
                  <c:v>375.59399999999988</c:v>
                </c:pt>
                <c:pt idx="2">
                  <c:v>385.26299999999986</c:v>
                </c:pt>
                <c:pt idx="3">
                  <c:v>394.93499999999875</c:v>
                </c:pt>
                <c:pt idx="4">
                  <c:v>404.613</c:v>
                </c:pt>
                <c:pt idx="5">
                  <c:v>414.29499999999985</c:v>
                </c:pt>
                <c:pt idx="6">
                  <c:v>423.98099999999874</c:v>
                </c:pt>
                <c:pt idx="7">
                  <c:v>433.67099999999999</c:v>
                </c:pt>
                <c:pt idx="8">
                  <c:v>443.36599999999999</c:v>
                </c:pt>
                <c:pt idx="9">
                  <c:v>453.065</c:v>
                </c:pt>
                <c:pt idx="10">
                  <c:v>462.76900000000001</c:v>
                </c:pt>
                <c:pt idx="11">
                  <c:v>472.47699999999975</c:v>
                </c:pt>
                <c:pt idx="12">
                  <c:v>482.19</c:v>
                </c:pt>
                <c:pt idx="13">
                  <c:v>491.90699999999975</c:v>
                </c:pt>
                <c:pt idx="14">
                  <c:v>501.62799999999999</c:v>
                </c:pt>
                <c:pt idx="15">
                  <c:v>511.35300000000001</c:v>
                </c:pt>
                <c:pt idx="16">
                  <c:v>521.08400000000029</c:v>
                </c:pt>
                <c:pt idx="17">
                  <c:v>530.81799999999976</c:v>
                </c:pt>
                <c:pt idx="18">
                  <c:v>540.55699999999786</c:v>
                </c:pt>
                <c:pt idx="19">
                  <c:v>550.29999999999995</c:v>
                </c:pt>
                <c:pt idx="20">
                  <c:v>560.048</c:v>
                </c:pt>
                <c:pt idx="21">
                  <c:v>569.79999999999995</c:v>
                </c:pt>
                <c:pt idx="22">
                  <c:v>579.55599999999936</c:v>
                </c:pt>
                <c:pt idx="23">
                  <c:v>589.31699999999739</c:v>
                </c:pt>
                <c:pt idx="24">
                  <c:v>599.08199999999999</c:v>
                </c:pt>
                <c:pt idx="25">
                  <c:v>608.85199999999736</c:v>
                </c:pt>
                <c:pt idx="26">
                  <c:v>618.625</c:v>
                </c:pt>
                <c:pt idx="27">
                  <c:v>628.404</c:v>
                </c:pt>
                <c:pt idx="28">
                  <c:v>638.18700000000001</c:v>
                </c:pt>
                <c:pt idx="29">
                  <c:v>647.97400000000005</c:v>
                </c:pt>
                <c:pt idx="30">
                  <c:v>657.76499999999999</c:v>
                </c:pt>
                <c:pt idx="31">
                  <c:v>667.56099999999913</c:v>
                </c:pt>
                <c:pt idx="32">
                  <c:v>675.40099999999973</c:v>
                </c:pt>
                <c:pt idx="33">
                  <c:v>685.19800000000032</c:v>
                </c:pt>
                <c:pt idx="34">
                  <c:v>694.98900000000003</c:v>
                </c:pt>
                <c:pt idx="35">
                  <c:v>704.77600000000029</c:v>
                </c:pt>
                <c:pt idx="36">
                  <c:v>714.55699999999786</c:v>
                </c:pt>
                <c:pt idx="37">
                  <c:v>724.33299999999974</c:v>
                </c:pt>
                <c:pt idx="38">
                  <c:v>734.10300000000029</c:v>
                </c:pt>
                <c:pt idx="39">
                  <c:v>743.86899999999787</c:v>
                </c:pt>
                <c:pt idx="40">
                  <c:v>753.62900000000002</c:v>
                </c:pt>
                <c:pt idx="41">
                  <c:v>763.38400000000001</c:v>
                </c:pt>
                <c:pt idx="42">
                  <c:v>773.13300000000004</c:v>
                </c:pt>
                <c:pt idx="43">
                  <c:v>782.87800000000004</c:v>
                </c:pt>
                <c:pt idx="44">
                  <c:v>792.61699999999996</c:v>
                </c:pt>
                <c:pt idx="45">
                  <c:v>802.35199999999736</c:v>
                </c:pt>
                <c:pt idx="46">
                  <c:v>812.08100000000002</c:v>
                </c:pt>
                <c:pt idx="47">
                  <c:v>821.80399999999997</c:v>
                </c:pt>
                <c:pt idx="48">
                  <c:v>831.52300000000002</c:v>
                </c:pt>
                <c:pt idx="49">
                  <c:v>841.23599999999999</c:v>
                </c:pt>
                <c:pt idx="50">
                  <c:v>850.94399999999996</c:v>
                </c:pt>
                <c:pt idx="51">
                  <c:v>860.64699999999937</c:v>
                </c:pt>
                <c:pt idx="52">
                  <c:v>870.34499999999787</c:v>
                </c:pt>
                <c:pt idx="53">
                  <c:v>880.03699999999913</c:v>
                </c:pt>
                <c:pt idx="54">
                  <c:v>889.72400000000005</c:v>
                </c:pt>
                <c:pt idx="55">
                  <c:v>899.40699999999936</c:v>
                </c:pt>
                <c:pt idx="56">
                  <c:v>909.08300000000031</c:v>
                </c:pt>
                <c:pt idx="57">
                  <c:v>918.755</c:v>
                </c:pt>
                <c:pt idx="58">
                  <c:v>928.42099999999937</c:v>
                </c:pt>
                <c:pt idx="59">
                  <c:v>938.08300000000031</c:v>
                </c:pt>
                <c:pt idx="60">
                  <c:v>947.73900000000003</c:v>
                </c:pt>
                <c:pt idx="61">
                  <c:v>957.39</c:v>
                </c:pt>
                <c:pt idx="62">
                  <c:v>967.03499999999997</c:v>
                </c:pt>
                <c:pt idx="63">
                  <c:v>976.6750000000003</c:v>
                </c:pt>
                <c:pt idx="64">
                  <c:v>986.31099999999913</c:v>
                </c:pt>
                <c:pt idx="65">
                  <c:v>995.94099999999787</c:v>
                </c:pt>
                <c:pt idx="66">
                  <c:v>1005.57</c:v>
                </c:pt>
                <c:pt idx="67">
                  <c:v>1015.1800000000003</c:v>
                </c:pt>
                <c:pt idx="68">
                  <c:v>1024.8</c:v>
                </c:pt>
                <c:pt idx="69">
                  <c:v>1034.4100000000001</c:v>
                </c:pt>
                <c:pt idx="70">
                  <c:v>1044.01</c:v>
                </c:pt>
                <c:pt idx="71">
                  <c:v>1053.6099999999999</c:v>
                </c:pt>
                <c:pt idx="72">
                  <c:v>1063.2</c:v>
                </c:pt>
                <c:pt idx="73">
                  <c:v>1072.79</c:v>
                </c:pt>
                <c:pt idx="74">
                  <c:v>1082.3799999999999</c:v>
                </c:pt>
                <c:pt idx="75">
                  <c:v>1091.95</c:v>
                </c:pt>
                <c:pt idx="76">
                  <c:v>1101.53</c:v>
                </c:pt>
                <c:pt idx="77">
                  <c:v>1111.0899999999999</c:v>
                </c:pt>
                <c:pt idx="78">
                  <c:v>1120.6599999999999</c:v>
                </c:pt>
                <c:pt idx="79">
                  <c:v>1130.21</c:v>
                </c:pt>
                <c:pt idx="80">
                  <c:v>1139.77</c:v>
                </c:pt>
                <c:pt idx="81">
                  <c:v>1149.31</c:v>
                </c:pt>
                <c:pt idx="82">
                  <c:v>1158.8499999999999</c:v>
                </c:pt>
                <c:pt idx="83">
                  <c:v>1168.3899999999999</c:v>
                </c:pt>
                <c:pt idx="84">
                  <c:v>1177.92</c:v>
                </c:pt>
                <c:pt idx="85">
                  <c:v>1187.45</c:v>
                </c:pt>
                <c:pt idx="86">
                  <c:v>1196.97</c:v>
                </c:pt>
                <c:pt idx="87">
                  <c:v>1206.48</c:v>
                </c:pt>
                <c:pt idx="88">
                  <c:v>1215.99</c:v>
                </c:pt>
                <c:pt idx="89">
                  <c:v>1225.5</c:v>
                </c:pt>
                <c:pt idx="90">
                  <c:v>1235</c:v>
                </c:pt>
                <c:pt idx="91">
                  <c:v>1244.49</c:v>
                </c:pt>
                <c:pt idx="92">
                  <c:v>1253.98</c:v>
                </c:pt>
                <c:pt idx="93">
                  <c:v>1263.46</c:v>
                </c:pt>
                <c:pt idx="94">
                  <c:v>1273.32</c:v>
                </c:pt>
                <c:pt idx="95">
                  <c:v>1283.29</c:v>
                </c:pt>
                <c:pt idx="96">
                  <c:v>1293.26</c:v>
                </c:pt>
                <c:pt idx="97">
                  <c:v>1303.23</c:v>
                </c:pt>
                <c:pt idx="98">
                  <c:v>1313.21</c:v>
                </c:pt>
                <c:pt idx="99">
                  <c:v>1323.1799999999998</c:v>
                </c:pt>
                <c:pt idx="100">
                  <c:v>1333.1499999999999</c:v>
                </c:pt>
                <c:pt idx="101">
                  <c:v>1343.12</c:v>
                </c:pt>
                <c:pt idx="102">
                  <c:v>1353.09</c:v>
                </c:pt>
                <c:pt idx="103">
                  <c:v>1363.06</c:v>
                </c:pt>
                <c:pt idx="104">
                  <c:v>1373.03</c:v>
                </c:pt>
                <c:pt idx="105">
                  <c:v>1383</c:v>
                </c:pt>
                <c:pt idx="106">
                  <c:v>1392.97</c:v>
                </c:pt>
                <c:pt idx="107">
                  <c:v>1402.94</c:v>
                </c:pt>
                <c:pt idx="108">
                  <c:v>1412.91</c:v>
                </c:pt>
                <c:pt idx="109">
                  <c:v>1422.8799999999999</c:v>
                </c:pt>
                <c:pt idx="110">
                  <c:v>1432.84</c:v>
                </c:pt>
                <c:pt idx="111">
                  <c:v>1442.81</c:v>
                </c:pt>
                <c:pt idx="112">
                  <c:v>1452.78</c:v>
                </c:pt>
                <c:pt idx="113">
                  <c:v>1462.75</c:v>
                </c:pt>
                <c:pt idx="114">
                  <c:v>1472.72</c:v>
                </c:pt>
                <c:pt idx="115">
                  <c:v>1482.6899999999998</c:v>
                </c:pt>
                <c:pt idx="116">
                  <c:v>1492.6499999999999</c:v>
                </c:pt>
                <c:pt idx="117">
                  <c:v>1502.62</c:v>
                </c:pt>
                <c:pt idx="118">
                  <c:v>1512.59</c:v>
                </c:pt>
                <c:pt idx="119">
                  <c:v>1522.55</c:v>
                </c:pt>
                <c:pt idx="120">
                  <c:v>1532.52</c:v>
                </c:pt>
                <c:pt idx="121">
                  <c:v>1542.48</c:v>
                </c:pt>
                <c:pt idx="122">
                  <c:v>1552.45</c:v>
                </c:pt>
                <c:pt idx="123">
                  <c:v>1562.42</c:v>
                </c:pt>
                <c:pt idx="124">
                  <c:v>1572.3799999999999</c:v>
                </c:pt>
                <c:pt idx="125">
                  <c:v>1582.35</c:v>
                </c:pt>
                <c:pt idx="126">
                  <c:v>1592.31</c:v>
                </c:pt>
                <c:pt idx="127">
                  <c:v>1602.28</c:v>
                </c:pt>
                <c:pt idx="128">
                  <c:v>1612.24</c:v>
                </c:pt>
                <c:pt idx="129">
                  <c:v>1622.2</c:v>
                </c:pt>
                <c:pt idx="130">
                  <c:v>1632.1699999999998</c:v>
                </c:pt>
                <c:pt idx="131">
                  <c:v>1642.1299999999999</c:v>
                </c:pt>
                <c:pt idx="132">
                  <c:v>1652.09</c:v>
                </c:pt>
                <c:pt idx="133">
                  <c:v>1662.06</c:v>
                </c:pt>
                <c:pt idx="134">
                  <c:v>1672.02</c:v>
                </c:pt>
                <c:pt idx="135">
                  <c:v>1681.98</c:v>
                </c:pt>
                <c:pt idx="136">
                  <c:v>1691.94</c:v>
                </c:pt>
                <c:pt idx="137">
                  <c:v>1701.91</c:v>
                </c:pt>
                <c:pt idx="138">
                  <c:v>1711.87</c:v>
                </c:pt>
                <c:pt idx="139">
                  <c:v>1721.83</c:v>
                </c:pt>
                <c:pt idx="140">
                  <c:v>1731.79</c:v>
                </c:pt>
                <c:pt idx="141">
                  <c:v>1741.75</c:v>
                </c:pt>
                <c:pt idx="142">
                  <c:v>1751.71</c:v>
                </c:pt>
                <c:pt idx="143">
                  <c:v>1761.6799999999998</c:v>
                </c:pt>
                <c:pt idx="144">
                  <c:v>1771.6399999999999</c:v>
                </c:pt>
                <c:pt idx="145">
                  <c:v>1781.6</c:v>
                </c:pt>
                <c:pt idx="146">
                  <c:v>1791.56</c:v>
                </c:pt>
                <c:pt idx="147">
                  <c:v>1801.52</c:v>
                </c:pt>
                <c:pt idx="148">
                  <c:v>1811.47</c:v>
                </c:pt>
                <c:pt idx="149">
                  <c:v>1821.43</c:v>
                </c:pt>
                <c:pt idx="150">
                  <c:v>1831.3899999999999</c:v>
                </c:pt>
                <c:pt idx="151">
                  <c:v>1841.35</c:v>
                </c:pt>
                <c:pt idx="152">
                  <c:v>1851.31</c:v>
                </c:pt>
                <c:pt idx="153">
                  <c:v>1861.27</c:v>
                </c:pt>
                <c:pt idx="154">
                  <c:v>1871.23</c:v>
                </c:pt>
                <c:pt idx="155">
                  <c:v>1886.98</c:v>
                </c:pt>
                <c:pt idx="156">
                  <c:v>1897.04</c:v>
                </c:pt>
                <c:pt idx="157">
                  <c:v>1907.1</c:v>
                </c:pt>
                <c:pt idx="158">
                  <c:v>1917.1499999999999</c:v>
                </c:pt>
                <c:pt idx="159">
                  <c:v>1927.2</c:v>
                </c:pt>
                <c:pt idx="160">
                  <c:v>1937.25</c:v>
                </c:pt>
                <c:pt idx="161">
                  <c:v>1947.29</c:v>
                </c:pt>
                <c:pt idx="162">
                  <c:v>1957.33</c:v>
                </c:pt>
                <c:pt idx="163">
                  <c:v>1967.3799999999999</c:v>
                </c:pt>
                <c:pt idx="164">
                  <c:v>1977.41</c:v>
                </c:pt>
                <c:pt idx="165">
                  <c:v>1987.45</c:v>
                </c:pt>
                <c:pt idx="166">
                  <c:v>1997.48</c:v>
                </c:pt>
                <c:pt idx="167">
                  <c:v>2007.52</c:v>
                </c:pt>
                <c:pt idx="168">
                  <c:v>2017.55</c:v>
                </c:pt>
                <c:pt idx="169">
                  <c:v>2027.57</c:v>
                </c:pt>
                <c:pt idx="170">
                  <c:v>2037.6</c:v>
                </c:pt>
                <c:pt idx="171">
                  <c:v>2047.62</c:v>
                </c:pt>
                <c:pt idx="172">
                  <c:v>2057.64</c:v>
                </c:pt>
                <c:pt idx="173">
                  <c:v>2067.66</c:v>
                </c:pt>
                <c:pt idx="174">
                  <c:v>2077.67</c:v>
                </c:pt>
                <c:pt idx="175">
                  <c:v>2087.69</c:v>
                </c:pt>
                <c:pt idx="176">
                  <c:v>2097.6999999999998</c:v>
                </c:pt>
                <c:pt idx="177">
                  <c:v>2107.6999999999998</c:v>
                </c:pt>
                <c:pt idx="178">
                  <c:v>2117.71</c:v>
                </c:pt>
                <c:pt idx="179">
                  <c:v>2127.71</c:v>
                </c:pt>
                <c:pt idx="180">
                  <c:v>2137.7199999999998</c:v>
                </c:pt>
                <c:pt idx="181">
                  <c:v>2147.7199999999998</c:v>
                </c:pt>
                <c:pt idx="182">
                  <c:v>2157.71</c:v>
                </c:pt>
                <c:pt idx="183">
                  <c:v>2167.71</c:v>
                </c:pt>
                <c:pt idx="184">
                  <c:v>2177.6999999999998</c:v>
                </c:pt>
                <c:pt idx="185">
                  <c:v>2187.69</c:v>
                </c:pt>
                <c:pt idx="186">
                  <c:v>2197.6799999999998</c:v>
                </c:pt>
                <c:pt idx="187">
                  <c:v>2207.66</c:v>
                </c:pt>
                <c:pt idx="188">
                  <c:v>2217.65</c:v>
                </c:pt>
                <c:pt idx="189">
                  <c:v>2227.63</c:v>
                </c:pt>
                <c:pt idx="190">
                  <c:v>2237.6</c:v>
                </c:pt>
                <c:pt idx="191">
                  <c:v>2247.58</c:v>
                </c:pt>
                <c:pt idx="192">
                  <c:v>2257.5500000000002</c:v>
                </c:pt>
                <c:pt idx="193">
                  <c:v>2267.5300000000002</c:v>
                </c:pt>
                <c:pt idx="194">
                  <c:v>2277.5</c:v>
                </c:pt>
                <c:pt idx="195">
                  <c:v>2287.46</c:v>
                </c:pt>
                <c:pt idx="196">
                  <c:v>2297.4300000000012</c:v>
                </c:pt>
                <c:pt idx="197">
                  <c:v>2307.3900000000012</c:v>
                </c:pt>
                <c:pt idx="198">
                  <c:v>2317.3500000000013</c:v>
                </c:pt>
                <c:pt idx="199">
                  <c:v>2327.3100000000013</c:v>
                </c:pt>
                <c:pt idx="200">
                  <c:v>2337.2599999999998</c:v>
                </c:pt>
                <c:pt idx="201">
                  <c:v>2347.2199999999998</c:v>
                </c:pt>
                <c:pt idx="202">
                  <c:v>2357.17</c:v>
                </c:pt>
                <c:pt idx="203">
                  <c:v>2367.11</c:v>
                </c:pt>
                <c:pt idx="204">
                  <c:v>2377.06</c:v>
                </c:pt>
                <c:pt idx="205">
                  <c:v>2387</c:v>
                </c:pt>
                <c:pt idx="206">
                  <c:v>2396.9500000000012</c:v>
                </c:pt>
                <c:pt idx="207">
                  <c:v>2406.8900000000012</c:v>
                </c:pt>
                <c:pt idx="208">
                  <c:v>2416.8200000000002</c:v>
                </c:pt>
                <c:pt idx="209">
                  <c:v>2426.7599999999998</c:v>
                </c:pt>
                <c:pt idx="210">
                  <c:v>2436.69</c:v>
                </c:pt>
                <c:pt idx="211">
                  <c:v>2446.62</c:v>
                </c:pt>
                <c:pt idx="212">
                  <c:v>2456.5500000000002</c:v>
                </c:pt>
                <c:pt idx="213">
                  <c:v>2466.4700000000012</c:v>
                </c:pt>
                <c:pt idx="214">
                  <c:v>2476.4</c:v>
                </c:pt>
                <c:pt idx="215">
                  <c:v>2486.3200000000002</c:v>
                </c:pt>
                <c:pt idx="216">
                  <c:v>2496.2399999999998</c:v>
                </c:pt>
              </c:numCache>
            </c:numRef>
          </c:xVal>
          <c:yVal>
            <c:numRef>
              <c:f>BANDS!$C$3:$HK$3</c:f>
              <c:numCache>
                <c:formatCode>General</c:formatCode>
                <c:ptCount val="217"/>
                <c:pt idx="0">
                  <c:v>248</c:v>
                </c:pt>
                <c:pt idx="1">
                  <c:v>232</c:v>
                </c:pt>
                <c:pt idx="2">
                  <c:v>307</c:v>
                </c:pt>
                <c:pt idx="3">
                  <c:v>1107</c:v>
                </c:pt>
                <c:pt idx="4">
                  <c:v>-317</c:v>
                </c:pt>
                <c:pt idx="5">
                  <c:v>25</c:v>
                </c:pt>
                <c:pt idx="6">
                  <c:v>51</c:v>
                </c:pt>
                <c:pt idx="7">
                  <c:v>62</c:v>
                </c:pt>
                <c:pt idx="8">
                  <c:v>76</c:v>
                </c:pt>
                <c:pt idx="9">
                  <c:v>76</c:v>
                </c:pt>
                <c:pt idx="10">
                  <c:v>86</c:v>
                </c:pt>
                <c:pt idx="11">
                  <c:v>86</c:v>
                </c:pt>
                <c:pt idx="12">
                  <c:v>97</c:v>
                </c:pt>
                <c:pt idx="13">
                  <c:v>96</c:v>
                </c:pt>
                <c:pt idx="14">
                  <c:v>108</c:v>
                </c:pt>
                <c:pt idx="15">
                  <c:v>143</c:v>
                </c:pt>
                <c:pt idx="16">
                  <c:v>200</c:v>
                </c:pt>
                <c:pt idx="17">
                  <c:v>261</c:v>
                </c:pt>
                <c:pt idx="18">
                  <c:v>318</c:v>
                </c:pt>
                <c:pt idx="19">
                  <c:v>349</c:v>
                </c:pt>
                <c:pt idx="20">
                  <c:v>347</c:v>
                </c:pt>
                <c:pt idx="21">
                  <c:v>304</c:v>
                </c:pt>
                <c:pt idx="22">
                  <c:v>261</c:v>
                </c:pt>
                <c:pt idx="23">
                  <c:v>238</c:v>
                </c:pt>
                <c:pt idx="24">
                  <c:v>219</c:v>
                </c:pt>
                <c:pt idx="25">
                  <c:v>209</c:v>
                </c:pt>
                <c:pt idx="26">
                  <c:v>189</c:v>
                </c:pt>
                <c:pt idx="27">
                  <c:v>175</c:v>
                </c:pt>
                <c:pt idx="28">
                  <c:v>168</c:v>
                </c:pt>
                <c:pt idx="29">
                  <c:v>158</c:v>
                </c:pt>
                <c:pt idx="30">
                  <c:v>152</c:v>
                </c:pt>
                <c:pt idx="31">
                  <c:v>134</c:v>
                </c:pt>
                <c:pt idx="32">
                  <c:v>116</c:v>
                </c:pt>
                <c:pt idx="33">
                  <c:v>152</c:v>
                </c:pt>
                <c:pt idx="34">
                  <c:v>318</c:v>
                </c:pt>
                <c:pt idx="35">
                  <c:v>699</c:v>
                </c:pt>
                <c:pt idx="36">
                  <c:v>1279</c:v>
                </c:pt>
                <c:pt idx="37">
                  <c:v>2148</c:v>
                </c:pt>
                <c:pt idx="38">
                  <c:v>3149</c:v>
                </c:pt>
                <c:pt idx="39">
                  <c:v>3840</c:v>
                </c:pt>
                <c:pt idx="40">
                  <c:v>4269</c:v>
                </c:pt>
                <c:pt idx="41">
                  <c:v>4500</c:v>
                </c:pt>
                <c:pt idx="42">
                  <c:v>4683</c:v>
                </c:pt>
                <c:pt idx="43">
                  <c:v>4798</c:v>
                </c:pt>
                <c:pt idx="44">
                  <c:v>4825</c:v>
                </c:pt>
                <c:pt idx="45">
                  <c:v>4786</c:v>
                </c:pt>
                <c:pt idx="46">
                  <c:v>4725</c:v>
                </c:pt>
                <c:pt idx="47">
                  <c:v>4666</c:v>
                </c:pt>
                <c:pt idx="48">
                  <c:v>4644</c:v>
                </c:pt>
                <c:pt idx="49">
                  <c:v>4713</c:v>
                </c:pt>
                <c:pt idx="50">
                  <c:v>4746</c:v>
                </c:pt>
                <c:pt idx="51">
                  <c:v>4746</c:v>
                </c:pt>
                <c:pt idx="52">
                  <c:v>4728</c:v>
                </c:pt>
                <c:pt idx="53">
                  <c:v>4784</c:v>
                </c:pt>
                <c:pt idx="54">
                  <c:v>4842</c:v>
                </c:pt>
                <c:pt idx="55">
                  <c:v>4833</c:v>
                </c:pt>
                <c:pt idx="56">
                  <c:v>4754</c:v>
                </c:pt>
                <c:pt idx="57">
                  <c:v>4727</c:v>
                </c:pt>
                <c:pt idx="58">
                  <c:v>4746</c:v>
                </c:pt>
                <c:pt idx="59">
                  <c:v>4779</c:v>
                </c:pt>
                <c:pt idx="60">
                  <c:v>4879</c:v>
                </c:pt>
                <c:pt idx="61">
                  <c:v>4962</c:v>
                </c:pt>
                <c:pt idx="62">
                  <c:v>4868</c:v>
                </c:pt>
                <c:pt idx="63">
                  <c:v>4796</c:v>
                </c:pt>
                <c:pt idx="64">
                  <c:v>4572</c:v>
                </c:pt>
                <c:pt idx="65">
                  <c:v>4551</c:v>
                </c:pt>
                <c:pt idx="66">
                  <c:v>4506</c:v>
                </c:pt>
                <c:pt idx="67">
                  <c:v>4543</c:v>
                </c:pt>
                <c:pt idx="68">
                  <c:v>4599</c:v>
                </c:pt>
                <c:pt idx="69">
                  <c:v>4634</c:v>
                </c:pt>
                <c:pt idx="70">
                  <c:v>4621</c:v>
                </c:pt>
                <c:pt idx="71">
                  <c:v>4606</c:v>
                </c:pt>
                <c:pt idx="72">
                  <c:v>4582</c:v>
                </c:pt>
                <c:pt idx="73">
                  <c:v>4564</c:v>
                </c:pt>
                <c:pt idx="74">
                  <c:v>4571</c:v>
                </c:pt>
                <c:pt idx="75">
                  <c:v>4520</c:v>
                </c:pt>
                <c:pt idx="76">
                  <c:v>4434</c:v>
                </c:pt>
                <c:pt idx="77">
                  <c:v>4254</c:v>
                </c:pt>
                <c:pt idx="78">
                  <c:v>4081</c:v>
                </c:pt>
                <c:pt idx="79">
                  <c:v>3889</c:v>
                </c:pt>
                <c:pt idx="80">
                  <c:v>3718</c:v>
                </c:pt>
                <c:pt idx="81">
                  <c:v>3554</c:v>
                </c:pt>
                <c:pt idx="82">
                  <c:v>3469</c:v>
                </c:pt>
                <c:pt idx="83">
                  <c:v>3414</c:v>
                </c:pt>
                <c:pt idx="84">
                  <c:v>3392</c:v>
                </c:pt>
                <c:pt idx="85">
                  <c:v>3355</c:v>
                </c:pt>
                <c:pt idx="86">
                  <c:v>3321</c:v>
                </c:pt>
                <c:pt idx="87">
                  <c:v>3315</c:v>
                </c:pt>
                <c:pt idx="88">
                  <c:v>3341</c:v>
                </c:pt>
                <c:pt idx="89">
                  <c:v>3411</c:v>
                </c:pt>
                <c:pt idx="90">
                  <c:v>3479</c:v>
                </c:pt>
                <c:pt idx="91">
                  <c:v>3526</c:v>
                </c:pt>
                <c:pt idx="92">
                  <c:v>3534</c:v>
                </c:pt>
                <c:pt idx="93">
                  <c:v>3553</c:v>
                </c:pt>
                <c:pt idx="94">
                  <c:v>3634</c:v>
                </c:pt>
                <c:pt idx="95">
                  <c:v>3622</c:v>
                </c:pt>
                <c:pt idx="96">
                  <c:v>3598</c:v>
                </c:pt>
                <c:pt idx="97">
                  <c:v>3505</c:v>
                </c:pt>
                <c:pt idx="98">
                  <c:v>3393</c:v>
                </c:pt>
                <c:pt idx="99">
                  <c:v>3183</c:v>
                </c:pt>
                <c:pt idx="100">
                  <c:v>2955</c:v>
                </c:pt>
                <c:pt idx="101">
                  <c:v>2715</c:v>
                </c:pt>
                <c:pt idx="102">
                  <c:v>2113</c:v>
                </c:pt>
                <c:pt idx="103">
                  <c:v>0</c:v>
                </c:pt>
                <c:pt idx="104">
                  <c:v>0</c:v>
                </c:pt>
                <c:pt idx="105">
                  <c:v>0</c:v>
                </c:pt>
                <c:pt idx="106">
                  <c:v>0</c:v>
                </c:pt>
                <c:pt idx="107">
                  <c:v>759</c:v>
                </c:pt>
                <c:pt idx="108">
                  <c:v>772</c:v>
                </c:pt>
                <c:pt idx="109">
                  <c:v>682</c:v>
                </c:pt>
                <c:pt idx="110">
                  <c:v>670</c:v>
                </c:pt>
                <c:pt idx="111">
                  <c:v>563</c:v>
                </c:pt>
                <c:pt idx="112">
                  <c:v>534</c:v>
                </c:pt>
                <c:pt idx="113">
                  <c:v>548</c:v>
                </c:pt>
                <c:pt idx="114">
                  <c:v>585</c:v>
                </c:pt>
                <c:pt idx="115">
                  <c:v>657</c:v>
                </c:pt>
                <c:pt idx="116">
                  <c:v>740</c:v>
                </c:pt>
                <c:pt idx="117">
                  <c:v>809</c:v>
                </c:pt>
                <c:pt idx="118">
                  <c:v>898</c:v>
                </c:pt>
                <c:pt idx="119">
                  <c:v>956</c:v>
                </c:pt>
                <c:pt idx="120">
                  <c:v>1040</c:v>
                </c:pt>
                <c:pt idx="121">
                  <c:v>1126</c:v>
                </c:pt>
                <c:pt idx="122">
                  <c:v>1204</c:v>
                </c:pt>
                <c:pt idx="123">
                  <c:v>1273</c:v>
                </c:pt>
                <c:pt idx="124">
                  <c:v>1327</c:v>
                </c:pt>
                <c:pt idx="125">
                  <c:v>1390</c:v>
                </c:pt>
                <c:pt idx="126">
                  <c:v>1458</c:v>
                </c:pt>
                <c:pt idx="127">
                  <c:v>1522</c:v>
                </c:pt>
                <c:pt idx="128">
                  <c:v>1576</c:v>
                </c:pt>
                <c:pt idx="129">
                  <c:v>1620</c:v>
                </c:pt>
                <c:pt idx="130">
                  <c:v>1662</c:v>
                </c:pt>
                <c:pt idx="131">
                  <c:v>1693</c:v>
                </c:pt>
                <c:pt idx="132">
                  <c:v>1709</c:v>
                </c:pt>
                <c:pt idx="133">
                  <c:v>1696</c:v>
                </c:pt>
                <c:pt idx="134">
                  <c:v>1707</c:v>
                </c:pt>
                <c:pt idx="135">
                  <c:v>1695</c:v>
                </c:pt>
                <c:pt idx="136">
                  <c:v>1640</c:v>
                </c:pt>
                <c:pt idx="137">
                  <c:v>1604</c:v>
                </c:pt>
                <c:pt idx="138">
                  <c:v>1551</c:v>
                </c:pt>
                <c:pt idx="139">
                  <c:v>1506</c:v>
                </c:pt>
                <c:pt idx="140">
                  <c:v>1461</c:v>
                </c:pt>
                <c:pt idx="141">
                  <c:v>1433</c:v>
                </c:pt>
                <c:pt idx="142">
                  <c:v>1387</c:v>
                </c:pt>
                <c:pt idx="143">
                  <c:v>1331</c:v>
                </c:pt>
                <c:pt idx="144">
                  <c:v>1289</c:v>
                </c:pt>
                <c:pt idx="145">
                  <c:v>1221</c:v>
                </c:pt>
                <c:pt idx="146">
                  <c:v>1181</c:v>
                </c:pt>
                <c:pt idx="147">
                  <c:v>1053</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235</c:v>
                </c:pt>
                <c:pt idx="165">
                  <c:v>229</c:v>
                </c:pt>
                <c:pt idx="166">
                  <c:v>260</c:v>
                </c:pt>
                <c:pt idx="167">
                  <c:v>340</c:v>
                </c:pt>
                <c:pt idx="168">
                  <c:v>347</c:v>
                </c:pt>
                <c:pt idx="169">
                  <c:v>374</c:v>
                </c:pt>
                <c:pt idx="170">
                  <c:v>360</c:v>
                </c:pt>
                <c:pt idx="171">
                  <c:v>390</c:v>
                </c:pt>
                <c:pt idx="172">
                  <c:v>433</c:v>
                </c:pt>
                <c:pt idx="173">
                  <c:v>454</c:v>
                </c:pt>
                <c:pt idx="174">
                  <c:v>453</c:v>
                </c:pt>
                <c:pt idx="175">
                  <c:v>477</c:v>
                </c:pt>
                <c:pt idx="176">
                  <c:v>478</c:v>
                </c:pt>
                <c:pt idx="177">
                  <c:v>493</c:v>
                </c:pt>
                <c:pt idx="178">
                  <c:v>511</c:v>
                </c:pt>
                <c:pt idx="179">
                  <c:v>537</c:v>
                </c:pt>
                <c:pt idx="180">
                  <c:v>544</c:v>
                </c:pt>
                <c:pt idx="181">
                  <c:v>558</c:v>
                </c:pt>
                <c:pt idx="182">
                  <c:v>583</c:v>
                </c:pt>
                <c:pt idx="183">
                  <c:v>584</c:v>
                </c:pt>
                <c:pt idx="184">
                  <c:v>604</c:v>
                </c:pt>
                <c:pt idx="185">
                  <c:v>629</c:v>
                </c:pt>
                <c:pt idx="186">
                  <c:v>648</c:v>
                </c:pt>
                <c:pt idx="187">
                  <c:v>678</c:v>
                </c:pt>
                <c:pt idx="188">
                  <c:v>708</c:v>
                </c:pt>
                <c:pt idx="189">
                  <c:v>706</c:v>
                </c:pt>
                <c:pt idx="190">
                  <c:v>685</c:v>
                </c:pt>
                <c:pt idx="191">
                  <c:v>653</c:v>
                </c:pt>
                <c:pt idx="192">
                  <c:v>621</c:v>
                </c:pt>
                <c:pt idx="193">
                  <c:v>580</c:v>
                </c:pt>
                <c:pt idx="194">
                  <c:v>537</c:v>
                </c:pt>
                <c:pt idx="195">
                  <c:v>510</c:v>
                </c:pt>
                <c:pt idx="196">
                  <c:v>488</c:v>
                </c:pt>
                <c:pt idx="197">
                  <c:v>442</c:v>
                </c:pt>
                <c:pt idx="198">
                  <c:v>432</c:v>
                </c:pt>
                <c:pt idx="199">
                  <c:v>424</c:v>
                </c:pt>
                <c:pt idx="200">
                  <c:v>417</c:v>
                </c:pt>
                <c:pt idx="201">
                  <c:v>379</c:v>
                </c:pt>
                <c:pt idx="202">
                  <c:v>360</c:v>
                </c:pt>
                <c:pt idx="203">
                  <c:v>364</c:v>
                </c:pt>
                <c:pt idx="204">
                  <c:v>325</c:v>
                </c:pt>
                <c:pt idx="205">
                  <c:v>298</c:v>
                </c:pt>
                <c:pt idx="206">
                  <c:v>287</c:v>
                </c:pt>
                <c:pt idx="207">
                  <c:v>275</c:v>
                </c:pt>
                <c:pt idx="208">
                  <c:v>224</c:v>
                </c:pt>
                <c:pt idx="209">
                  <c:v>234</c:v>
                </c:pt>
                <c:pt idx="210">
                  <c:v>217</c:v>
                </c:pt>
                <c:pt idx="211">
                  <c:v>198</c:v>
                </c:pt>
                <c:pt idx="212">
                  <c:v>168</c:v>
                </c:pt>
                <c:pt idx="213">
                  <c:v>111</c:v>
                </c:pt>
                <c:pt idx="214">
                  <c:v>62</c:v>
                </c:pt>
                <c:pt idx="215">
                  <c:v>87</c:v>
                </c:pt>
                <c:pt idx="216">
                  <c:v>9</c:v>
                </c:pt>
              </c:numCache>
            </c:numRef>
          </c:yVal>
          <c:smooth val="1"/>
        </c:ser>
        <c:ser>
          <c:idx val="1"/>
          <c:order val="1"/>
          <c:tx>
            <c:strRef>
              <c:f>BANDS!$B$4</c:f>
              <c:strCache>
                <c:ptCount val="1"/>
                <c:pt idx="0">
                  <c:v>T176</c:v>
                </c:pt>
              </c:strCache>
            </c:strRef>
          </c:tx>
          <c:spPr>
            <a:ln w="25400">
              <a:solidFill>
                <a:srgbClr val="FF00FF"/>
              </a:solidFill>
              <a:prstDash val="solid"/>
            </a:ln>
          </c:spPr>
          <c:marker>
            <c:symbol val="none"/>
          </c:marker>
          <c:xVal>
            <c:numRef>
              <c:f>BANDS!$C$2:$HK$2</c:f>
              <c:numCache>
                <c:formatCode>General</c:formatCode>
                <c:ptCount val="217"/>
                <c:pt idx="0">
                  <c:v>365.92999999999944</c:v>
                </c:pt>
                <c:pt idx="1">
                  <c:v>375.59399999999988</c:v>
                </c:pt>
                <c:pt idx="2">
                  <c:v>385.26299999999986</c:v>
                </c:pt>
                <c:pt idx="3">
                  <c:v>394.93499999999875</c:v>
                </c:pt>
                <c:pt idx="4">
                  <c:v>404.613</c:v>
                </c:pt>
                <c:pt idx="5">
                  <c:v>414.29499999999985</c:v>
                </c:pt>
                <c:pt idx="6">
                  <c:v>423.98099999999874</c:v>
                </c:pt>
                <c:pt idx="7">
                  <c:v>433.67099999999999</c:v>
                </c:pt>
                <c:pt idx="8">
                  <c:v>443.36599999999999</c:v>
                </c:pt>
                <c:pt idx="9">
                  <c:v>453.065</c:v>
                </c:pt>
                <c:pt idx="10">
                  <c:v>462.76900000000001</c:v>
                </c:pt>
                <c:pt idx="11">
                  <c:v>472.47699999999975</c:v>
                </c:pt>
                <c:pt idx="12">
                  <c:v>482.19</c:v>
                </c:pt>
                <c:pt idx="13">
                  <c:v>491.90699999999975</c:v>
                </c:pt>
                <c:pt idx="14">
                  <c:v>501.62799999999999</c:v>
                </c:pt>
                <c:pt idx="15">
                  <c:v>511.35300000000001</c:v>
                </c:pt>
                <c:pt idx="16">
                  <c:v>521.08400000000029</c:v>
                </c:pt>
                <c:pt idx="17">
                  <c:v>530.81799999999976</c:v>
                </c:pt>
                <c:pt idx="18">
                  <c:v>540.55699999999786</c:v>
                </c:pt>
                <c:pt idx="19">
                  <c:v>550.29999999999995</c:v>
                </c:pt>
                <c:pt idx="20">
                  <c:v>560.048</c:v>
                </c:pt>
                <c:pt idx="21">
                  <c:v>569.79999999999995</c:v>
                </c:pt>
                <c:pt idx="22">
                  <c:v>579.55599999999936</c:v>
                </c:pt>
                <c:pt idx="23">
                  <c:v>589.31699999999739</c:v>
                </c:pt>
                <c:pt idx="24">
                  <c:v>599.08199999999999</c:v>
                </c:pt>
                <c:pt idx="25">
                  <c:v>608.85199999999736</c:v>
                </c:pt>
                <c:pt idx="26">
                  <c:v>618.625</c:v>
                </c:pt>
                <c:pt idx="27">
                  <c:v>628.404</c:v>
                </c:pt>
                <c:pt idx="28">
                  <c:v>638.18700000000001</c:v>
                </c:pt>
                <c:pt idx="29">
                  <c:v>647.97400000000005</c:v>
                </c:pt>
                <c:pt idx="30">
                  <c:v>657.76499999999999</c:v>
                </c:pt>
                <c:pt idx="31">
                  <c:v>667.56099999999913</c:v>
                </c:pt>
                <c:pt idx="32">
                  <c:v>675.40099999999973</c:v>
                </c:pt>
                <c:pt idx="33">
                  <c:v>685.19800000000032</c:v>
                </c:pt>
                <c:pt idx="34">
                  <c:v>694.98900000000003</c:v>
                </c:pt>
                <c:pt idx="35">
                  <c:v>704.77600000000029</c:v>
                </c:pt>
                <c:pt idx="36">
                  <c:v>714.55699999999786</c:v>
                </c:pt>
                <c:pt idx="37">
                  <c:v>724.33299999999974</c:v>
                </c:pt>
                <c:pt idx="38">
                  <c:v>734.10300000000029</c:v>
                </c:pt>
                <c:pt idx="39">
                  <c:v>743.86899999999787</c:v>
                </c:pt>
                <c:pt idx="40">
                  <c:v>753.62900000000002</c:v>
                </c:pt>
                <c:pt idx="41">
                  <c:v>763.38400000000001</c:v>
                </c:pt>
                <c:pt idx="42">
                  <c:v>773.13300000000004</c:v>
                </c:pt>
                <c:pt idx="43">
                  <c:v>782.87800000000004</c:v>
                </c:pt>
                <c:pt idx="44">
                  <c:v>792.61699999999996</c:v>
                </c:pt>
                <c:pt idx="45">
                  <c:v>802.35199999999736</c:v>
                </c:pt>
                <c:pt idx="46">
                  <c:v>812.08100000000002</c:v>
                </c:pt>
                <c:pt idx="47">
                  <c:v>821.80399999999997</c:v>
                </c:pt>
                <c:pt idx="48">
                  <c:v>831.52300000000002</c:v>
                </c:pt>
                <c:pt idx="49">
                  <c:v>841.23599999999999</c:v>
                </c:pt>
                <c:pt idx="50">
                  <c:v>850.94399999999996</c:v>
                </c:pt>
                <c:pt idx="51">
                  <c:v>860.64699999999937</c:v>
                </c:pt>
                <c:pt idx="52">
                  <c:v>870.34499999999787</c:v>
                </c:pt>
                <c:pt idx="53">
                  <c:v>880.03699999999913</c:v>
                </c:pt>
                <c:pt idx="54">
                  <c:v>889.72400000000005</c:v>
                </c:pt>
                <c:pt idx="55">
                  <c:v>899.40699999999936</c:v>
                </c:pt>
                <c:pt idx="56">
                  <c:v>909.08300000000031</c:v>
                </c:pt>
                <c:pt idx="57">
                  <c:v>918.755</c:v>
                </c:pt>
                <c:pt idx="58">
                  <c:v>928.42099999999937</c:v>
                </c:pt>
                <c:pt idx="59">
                  <c:v>938.08300000000031</c:v>
                </c:pt>
                <c:pt idx="60">
                  <c:v>947.73900000000003</c:v>
                </c:pt>
                <c:pt idx="61">
                  <c:v>957.39</c:v>
                </c:pt>
                <c:pt idx="62">
                  <c:v>967.03499999999997</c:v>
                </c:pt>
                <c:pt idx="63">
                  <c:v>976.6750000000003</c:v>
                </c:pt>
                <c:pt idx="64">
                  <c:v>986.31099999999913</c:v>
                </c:pt>
                <c:pt idx="65">
                  <c:v>995.94099999999787</c:v>
                </c:pt>
                <c:pt idx="66">
                  <c:v>1005.57</c:v>
                </c:pt>
                <c:pt idx="67">
                  <c:v>1015.1800000000003</c:v>
                </c:pt>
                <c:pt idx="68">
                  <c:v>1024.8</c:v>
                </c:pt>
                <c:pt idx="69">
                  <c:v>1034.4100000000001</c:v>
                </c:pt>
                <c:pt idx="70">
                  <c:v>1044.01</c:v>
                </c:pt>
                <c:pt idx="71">
                  <c:v>1053.6099999999999</c:v>
                </c:pt>
                <c:pt idx="72">
                  <c:v>1063.2</c:v>
                </c:pt>
                <c:pt idx="73">
                  <c:v>1072.79</c:v>
                </c:pt>
                <c:pt idx="74">
                  <c:v>1082.3799999999999</c:v>
                </c:pt>
                <c:pt idx="75">
                  <c:v>1091.95</c:v>
                </c:pt>
                <c:pt idx="76">
                  <c:v>1101.53</c:v>
                </c:pt>
                <c:pt idx="77">
                  <c:v>1111.0899999999999</c:v>
                </c:pt>
                <c:pt idx="78">
                  <c:v>1120.6599999999999</c:v>
                </c:pt>
                <c:pt idx="79">
                  <c:v>1130.21</c:v>
                </c:pt>
                <c:pt idx="80">
                  <c:v>1139.77</c:v>
                </c:pt>
                <c:pt idx="81">
                  <c:v>1149.31</c:v>
                </c:pt>
                <c:pt idx="82">
                  <c:v>1158.8499999999999</c:v>
                </c:pt>
                <c:pt idx="83">
                  <c:v>1168.3899999999999</c:v>
                </c:pt>
                <c:pt idx="84">
                  <c:v>1177.92</c:v>
                </c:pt>
                <c:pt idx="85">
                  <c:v>1187.45</c:v>
                </c:pt>
                <c:pt idx="86">
                  <c:v>1196.97</c:v>
                </c:pt>
                <c:pt idx="87">
                  <c:v>1206.48</c:v>
                </c:pt>
                <c:pt idx="88">
                  <c:v>1215.99</c:v>
                </c:pt>
                <c:pt idx="89">
                  <c:v>1225.5</c:v>
                </c:pt>
                <c:pt idx="90">
                  <c:v>1235</c:v>
                </c:pt>
                <c:pt idx="91">
                  <c:v>1244.49</c:v>
                </c:pt>
                <c:pt idx="92">
                  <c:v>1253.98</c:v>
                </c:pt>
                <c:pt idx="93">
                  <c:v>1263.46</c:v>
                </c:pt>
                <c:pt idx="94">
                  <c:v>1273.32</c:v>
                </c:pt>
                <c:pt idx="95">
                  <c:v>1283.29</c:v>
                </c:pt>
                <c:pt idx="96">
                  <c:v>1293.26</c:v>
                </c:pt>
                <c:pt idx="97">
                  <c:v>1303.23</c:v>
                </c:pt>
                <c:pt idx="98">
                  <c:v>1313.21</c:v>
                </c:pt>
                <c:pt idx="99">
                  <c:v>1323.1799999999998</c:v>
                </c:pt>
                <c:pt idx="100">
                  <c:v>1333.1499999999999</c:v>
                </c:pt>
                <c:pt idx="101">
                  <c:v>1343.12</c:v>
                </c:pt>
                <c:pt idx="102">
                  <c:v>1353.09</c:v>
                </c:pt>
                <c:pt idx="103">
                  <c:v>1363.06</c:v>
                </c:pt>
                <c:pt idx="104">
                  <c:v>1373.03</c:v>
                </c:pt>
                <c:pt idx="105">
                  <c:v>1383</c:v>
                </c:pt>
                <c:pt idx="106">
                  <c:v>1392.97</c:v>
                </c:pt>
                <c:pt idx="107">
                  <c:v>1402.94</c:v>
                </c:pt>
                <c:pt idx="108">
                  <c:v>1412.91</c:v>
                </c:pt>
                <c:pt idx="109">
                  <c:v>1422.8799999999999</c:v>
                </c:pt>
                <c:pt idx="110">
                  <c:v>1432.84</c:v>
                </c:pt>
                <c:pt idx="111">
                  <c:v>1442.81</c:v>
                </c:pt>
                <c:pt idx="112">
                  <c:v>1452.78</c:v>
                </c:pt>
                <c:pt idx="113">
                  <c:v>1462.75</c:v>
                </c:pt>
                <c:pt idx="114">
                  <c:v>1472.72</c:v>
                </c:pt>
                <c:pt idx="115">
                  <c:v>1482.6899999999998</c:v>
                </c:pt>
                <c:pt idx="116">
                  <c:v>1492.6499999999999</c:v>
                </c:pt>
                <c:pt idx="117">
                  <c:v>1502.62</c:v>
                </c:pt>
                <c:pt idx="118">
                  <c:v>1512.59</c:v>
                </c:pt>
                <c:pt idx="119">
                  <c:v>1522.55</c:v>
                </c:pt>
                <c:pt idx="120">
                  <c:v>1532.52</c:v>
                </c:pt>
                <c:pt idx="121">
                  <c:v>1542.48</c:v>
                </c:pt>
                <c:pt idx="122">
                  <c:v>1552.45</c:v>
                </c:pt>
                <c:pt idx="123">
                  <c:v>1562.42</c:v>
                </c:pt>
                <c:pt idx="124">
                  <c:v>1572.3799999999999</c:v>
                </c:pt>
                <c:pt idx="125">
                  <c:v>1582.35</c:v>
                </c:pt>
                <c:pt idx="126">
                  <c:v>1592.31</c:v>
                </c:pt>
                <c:pt idx="127">
                  <c:v>1602.28</c:v>
                </c:pt>
                <c:pt idx="128">
                  <c:v>1612.24</c:v>
                </c:pt>
                <c:pt idx="129">
                  <c:v>1622.2</c:v>
                </c:pt>
                <c:pt idx="130">
                  <c:v>1632.1699999999998</c:v>
                </c:pt>
                <c:pt idx="131">
                  <c:v>1642.1299999999999</c:v>
                </c:pt>
                <c:pt idx="132">
                  <c:v>1652.09</c:v>
                </c:pt>
                <c:pt idx="133">
                  <c:v>1662.06</c:v>
                </c:pt>
                <c:pt idx="134">
                  <c:v>1672.02</c:v>
                </c:pt>
                <c:pt idx="135">
                  <c:v>1681.98</c:v>
                </c:pt>
                <c:pt idx="136">
                  <c:v>1691.94</c:v>
                </c:pt>
                <c:pt idx="137">
                  <c:v>1701.91</c:v>
                </c:pt>
                <c:pt idx="138">
                  <c:v>1711.87</c:v>
                </c:pt>
                <c:pt idx="139">
                  <c:v>1721.83</c:v>
                </c:pt>
                <c:pt idx="140">
                  <c:v>1731.79</c:v>
                </c:pt>
                <c:pt idx="141">
                  <c:v>1741.75</c:v>
                </c:pt>
                <c:pt idx="142">
                  <c:v>1751.71</c:v>
                </c:pt>
                <c:pt idx="143">
                  <c:v>1761.6799999999998</c:v>
                </c:pt>
                <c:pt idx="144">
                  <c:v>1771.6399999999999</c:v>
                </c:pt>
                <c:pt idx="145">
                  <c:v>1781.6</c:v>
                </c:pt>
                <c:pt idx="146">
                  <c:v>1791.56</c:v>
                </c:pt>
                <c:pt idx="147">
                  <c:v>1801.52</c:v>
                </c:pt>
                <c:pt idx="148">
                  <c:v>1811.47</c:v>
                </c:pt>
                <c:pt idx="149">
                  <c:v>1821.43</c:v>
                </c:pt>
                <c:pt idx="150">
                  <c:v>1831.3899999999999</c:v>
                </c:pt>
                <c:pt idx="151">
                  <c:v>1841.35</c:v>
                </c:pt>
                <c:pt idx="152">
                  <c:v>1851.31</c:v>
                </c:pt>
                <c:pt idx="153">
                  <c:v>1861.27</c:v>
                </c:pt>
                <c:pt idx="154">
                  <c:v>1871.23</c:v>
                </c:pt>
                <c:pt idx="155">
                  <c:v>1886.98</c:v>
                </c:pt>
                <c:pt idx="156">
                  <c:v>1897.04</c:v>
                </c:pt>
                <c:pt idx="157">
                  <c:v>1907.1</c:v>
                </c:pt>
                <c:pt idx="158">
                  <c:v>1917.1499999999999</c:v>
                </c:pt>
                <c:pt idx="159">
                  <c:v>1927.2</c:v>
                </c:pt>
                <c:pt idx="160">
                  <c:v>1937.25</c:v>
                </c:pt>
                <c:pt idx="161">
                  <c:v>1947.29</c:v>
                </c:pt>
                <c:pt idx="162">
                  <c:v>1957.33</c:v>
                </c:pt>
                <c:pt idx="163">
                  <c:v>1967.3799999999999</c:v>
                </c:pt>
                <c:pt idx="164">
                  <c:v>1977.41</c:v>
                </c:pt>
                <c:pt idx="165">
                  <c:v>1987.45</c:v>
                </c:pt>
                <c:pt idx="166">
                  <c:v>1997.48</c:v>
                </c:pt>
                <c:pt idx="167">
                  <c:v>2007.52</c:v>
                </c:pt>
                <c:pt idx="168">
                  <c:v>2017.55</c:v>
                </c:pt>
                <c:pt idx="169">
                  <c:v>2027.57</c:v>
                </c:pt>
                <c:pt idx="170">
                  <c:v>2037.6</c:v>
                </c:pt>
                <c:pt idx="171">
                  <c:v>2047.62</c:v>
                </c:pt>
                <c:pt idx="172">
                  <c:v>2057.64</c:v>
                </c:pt>
                <c:pt idx="173">
                  <c:v>2067.66</c:v>
                </c:pt>
                <c:pt idx="174">
                  <c:v>2077.67</c:v>
                </c:pt>
                <c:pt idx="175">
                  <c:v>2087.69</c:v>
                </c:pt>
                <c:pt idx="176">
                  <c:v>2097.6999999999998</c:v>
                </c:pt>
                <c:pt idx="177">
                  <c:v>2107.6999999999998</c:v>
                </c:pt>
                <c:pt idx="178">
                  <c:v>2117.71</c:v>
                </c:pt>
                <c:pt idx="179">
                  <c:v>2127.71</c:v>
                </c:pt>
                <c:pt idx="180">
                  <c:v>2137.7199999999998</c:v>
                </c:pt>
                <c:pt idx="181">
                  <c:v>2147.7199999999998</c:v>
                </c:pt>
                <c:pt idx="182">
                  <c:v>2157.71</c:v>
                </c:pt>
                <c:pt idx="183">
                  <c:v>2167.71</c:v>
                </c:pt>
                <c:pt idx="184">
                  <c:v>2177.6999999999998</c:v>
                </c:pt>
                <c:pt idx="185">
                  <c:v>2187.69</c:v>
                </c:pt>
                <c:pt idx="186">
                  <c:v>2197.6799999999998</c:v>
                </c:pt>
                <c:pt idx="187">
                  <c:v>2207.66</c:v>
                </c:pt>
                <c:pt idx="188">
                  <c:v>2217.65</c:v>
                </c:pt>
                <c:pt idx="189">
                  <c:v>2227.63</c:v>
                </c:pt>
                <c:pt idx="190">
                  <c:v>2237.6</c:v>
                </c:pt>
                <c:pt idx="191">
                  <c:v>2247.58</c:v>
                </c:pt>
                <c:pt idx="192">
                  <c:v>2257.5500000000002</c:v>
                </c:pt>
                <c:pt idx="193">
                  <c:v>2267.5300000000002</c:v>
                </c:pt>
                <c:pt idx="194">
                  <c:v>2277.5</c:v>
                </c:pt>
                <c:pt idx="195">
                  <c:v>2287.46</c:v>
                </c:pt>
                <c:pt idx="196">
                  <c:v>2297.4300000000012</c:v>
                </c:pt>
                <c:pt idx="197">
                  <c:v>2307.3900000000012</c:v>
                </c:pt>
                <c:pt idx="198">
                  <c:v>2317.3500000000013</c:v>
                </c:pt>
                <c:pt idx="199">
                  <c:v>2327.3100000000013</c:v>
                </c:pt>
                <c:pt idx="200">
                  <c:v>2337.2599999999998</c:v>
                </c:pt>
                <c:pt idx="201">
                  <c:v>2347.2199999999998</c:v>
                </c:pt>
                <c:pt idx="202">
                  <c:v>2357.17</c:v>
                </c:pt>
                <c:pt idx="203">
                  <c:v>2367.11</c:v>
                </c:pt>
                <c:pt idx="204">
                  <c:v>2377.06</c:v>
                </c:pt>
                <c:pt idx="205">
                  <c:v>2387</c:v>
                </c:pt>
                <c:pt idx="206">
                  <c:v>2396.9500000000012</c:v>
                </c:pt>
                <c:pt idx="207">
                  <c:v>2406.8900000000012</c:v>
                </c:pt>
                <c:pt idx="208">
                  <c:v>2416.8200000000002</c:v>
                </c:pt>
                <c:pt idx="209">
                  <c:v>2426.7599999999998</c:v>
                </c:pt>
                <c:pt idx="210">
                  <c:v>2436.69</c:v>
                </c:pt>
                <c:pt idx="211">
                  <c:v>2446.62</c:v>
                </c:pt>
                <c:pt idx="212">
                  <c:v>2456.5500000000002</c:v>
                </c:pt>
                <c:pt idx="213">
                  <c:v>2466.4700000000012</c:v>
                </c:pt>
                <c:pt idx="214">
                  <c:v>2476.4</c:v>
                </c:pt>
                <c:pt idx="215">
                  <c:v>2486.3200000000002</c:v>
                </c:pt>
                <c:pt idx="216">
                  <c:v>2496.2399999999998</c:v>
                </c:pt>
              </c:numCache>
            </c:numRef>
          </c:xVal>
          <c:yVal>
            <c:numRef>
              <c:f>BANDS!$C$4:$HK$4</c:f>
              <c:numCache>
                <c:formatCode>General</c:formatCode>
                <c:ptCount val="217"/>
                <c:pt idx="0">
                  <c:v>250</c:v>
                </c:pt>
                <c:pt idx="1">
                  <c:v>240</c:v>
                </c:pt>
                <c:pt idx="2">
                  <c:v>312</c:v>
                </c:pt>
                <c:pt idx="3">
                  <c:v>1100</c:v>
                </c:pt>
                <c:pt idx="4">
                  <c:v>-366</c:v>
                </c:pt>
                <c:pt idx="5">
                  <c:v>-12</c:v>
                </c:pt>
                <c:pt idx="6">
                  <c:v>29</c:v>
                </c:pt>
                <c:pt idx="7">
                  <c:v>45</c:v>
                </c:pt>
                <c:pt idx="8">
                  <c:v>54</c:v>
                </c:pt>
                <c:pt idx="9">
                  <c:v>48</c:v>
                </c:pt>
                <c:pt idx="10">
                  <c:v>68</c:v>
                </c:pt>
                <c:pt idx="11">
                  <c:v>64</c:v>
                </c:pt>
                <c:pt idx="12">
                  <c:v>73</c:v>
                </c:pt>
                <c:pt idx="13">
                  <c:v>74</c:v>
                </c:pt>
                <c:pt idx="14">
                  <c:v>88</c:v>
                </c:pt>
                <c:pt idx="15">
                  <c:v>113</c:v>
                </c:pt>
                <c:pt idx="16">
                  <c:v>165</c:v>
                </c:pt>
                <c:pt idx="17">
                  <c:v>215</c:v>
                </c:pt>
                <c:pt idx="18">
                  <c:v>265</c:v>
                </c:pt>
                <c:pt idx="19">
                  <c:v>297</c:v>
                </c:pt>
                <c:pt idx="20">
                  <c:v>287</c:v>
                </c:pt>
                <c:pt idx="21">
                  <c:v>254</c:v>
                </c:pt>
                <c:pt idx="22">
                  <c:v>214</c:v>
                </c:pt>
                <c:pt idx="23">
                  <c:v>187</c:v>
                </c:pt>
                <c:pt idx="24">
                  <c:v>180</c:v>
                </c:pt>
                <c:pt idx="25">
                  <c:v>163</c:v>
                </c:pt>
                <c:pt idx="26">
                  <c:v>146</c:v>
                </c:pt>
                <c:pt idx="27">
                  <c:v>134</c:v>
                </c:pt>
                <c:pt idx="28">
                  <c:v>123</c:v>
                </c:pt>
                <c:pt idx="29">
                  <c:v>115</c:v>
                </c:pt>
                <c:pt idx="30">
                  <c:v>107</c:v>
                </c:pt>
                <c:pt idx="31">
                  <c:v>93</c:v>
                </c:pt>
                <c:pt idx="32">
                  <c:v>83</c:v>
                </c:pt>
                <c:pt idx="33">
                  <c:v>108</c:v>
                </c:pt>
                <c:pt idx="34">
                  <c:v>246</c:v>
                </c:pt>
                <c:pt idx="35">
                  <c:v>555</c:v>
                </c:pt>
                <c:pt idx="36">
                  <c:v>1061</c:v>
                </c:pt>
                <c:pt idx="37">
                  <c:v>1837</c:v>
                </c:pt>
                <c:pt idx="38">
                  <c:v>2792</c:v>
                </c:pt>
                <c:pt idx="39">
                  <c:v>3498</c:v>
                </c:pt>
                <c:pt idx="40">
                  <c:v>3951</c:v>
                </c:pt>
                <c:pt idx="41">
                  <c:v>4193</c:v>
                </c:pt>
                <c:pt idx="42">
                  <c:v>4382</c:v>
                </c:pt>
                <c:pt idx="43">
                  <c:v>4489</c:v>
                </c:pt>
                <c:pt idx="44">
                  <c:v>4517</c:v>
                </c:pt>
                <c:pt idx="45">
                  <c:v>4480</c:v>
                </c:pt>
                <c:pt idx="46">
                  <c:v>4421</c:v>
                </c:pt>
                <c:pt idx="47">
                  <c:v>4365</c:v>
                </c:pt>
                <c:pt idx="48">
                  <c:v>4357</c:v>
                </c:pt>
                <c:pt idx="49">
                  <c:v>4437</c:v>
                </c:pt>
                <c:pt idx="50">
                  <c:v>4456</c:v>
                </c:pt>
                <c:pt idx="51">
                  <c:v>4466</c:v>
                </c:pt>
                <c:pt idx="52">
                  <c:v>4458</c:v>
                </c:pt>
                <c:pt idx="53">
                  <c:v>4512</c:v>
                </c:pt>
                <c:pt idx="54">
                  <c:v>4565</c:v>
                </c:pt>
                <c:pt idx="55">
                  <c:v>4568</c:v>
                </c:pt>
                <c:pt idx="56">
                  <c:v>4505</c:v>
                </c:pt>
                <c:pt idx="57">
                  <c:v>4475</c:v>
                </c:pt>
                <c:pt idx="58">
                  <c:v>4511</c:v>
                </c:pt>
                <c:pt idx="59">
                  <c:v>4520</c:v>
                </c:pt>
                <c:pt idx="60">
                  <c:v>4611</c:v>
                </c:pt>
                <c:pt idx="61">
                  <c:v>4711</c:v>
                </c:pt>
                <c:pt idx="62">
                  <c:v>4600</c:v>
                </c:pt>
                <c:pt idx="63">
                  <c:v>4552</c:v>
                </c:pt>
                <c:pt idx="64">
                  <c:v>4315</c:v>
                </c:pt>
                <c:pt idx="65">
                  <c:v>4335</c:v>
                </c:pt>
                <c:pt idx="66">
                  <c:v>4279</c:v>
                </c:pt>
                <c:pt idx="67">
                  <c:v>4322</c:v>
                </c:pt>
                <c:pt idx="68">
                  <c:v>4388</c:v>
                </c:pt>
                <c:pt idx="69">
                  <c:v>4409</c:v>
                </c:pt>
                <c:pt idx="70">
                  <c:v>4415</c:v>
                </c:pt>
                <c:pt idx="71">
                  <c:v>4391</c:v>
                </c:pt>
                <c:pt idx="72">
                  <c:v>4376</c:v>
                </c:pt>
                <c:pt idx="73">
                  <c:v>4359</c:v>
                </c:pt>
                <c:pt idx="74">
                  <c:v>4370</c:v>
                </c:pt>
                <c:pt idx="75">
                  <c:v>4327</c:v>
                </c:pt>
                <c:pt idx="76">
                  <c:v>4252</c:v>
                </c:pt>
                <c:pt idx="77">
                  <c:v>4087</c:v>
                </c:pt>
                <c:pt idx="78">
                  <c:v>3895</c:v>
                </c:pt>
                <c:pt idx="79">
                  <c:v>3716</c:v>
                </c:pt>
                <c:pt idx="80">
                  <c:v>3562</c:v>
                </c:pt>
                <c:pt idx="81">
                  <c:v>3396</c:v>
                </c:pt>
                <c:pt idx="82">
                  <c:v>3293</c:v>
                </c:pt>
                <c:pt idx="83">
                  <c:v>3246</c:v>
                </c:pt>
                <c:pt idx="84">
                  <c:v>3241</c:v>
                </c:pt>
                <c:pt idx="85">
                  <c:v>3202</c:v>
                </c:pt>
                <c:pt idx="86">
                  <c:v>3160</c:v>
                </c:pt>
                <c:pt idx="87">
                  <c:v>3165</c:v>
                </c:pt>
                <c:pt idx="88">
                  <c:v>3190</c:v>
                </c:pt>
                <c:pt idx="89">
                  <c:v>3259</c:v>
                </c:pt>
                <c:pt idx="90">
                  <c:v>3331</c:v>
                </c:pt>
                <c:pt idx="91">
                  <c:v>3368</c:v>
                </c:pt>
                <c:pt idx="92">
                  <c:v>3396</c:v>
                </c:pt>
                <c:pt idx="93">
                  <c:v>3407</c:v>
                </c:pt>
                <c:pt idx="94">
                  <c:v>3440</c:v>
                </c:pt>
                <c:pt idx="95">
                  <c:v>3449</c:v>
                </c:pt>
                <c:pt idx="96">
                  <c:v>3464</c:v>
                </c:pt>
                <c:pt idx="97">
                  <c:v>3346</c:v>
                </c:pt>
                <c:pt idx="98">
                  <c:v>3203</c:v>
                </c:pt>
                <c:pt idx="99">
                  <c:v>2980</c:v>
                </c:pt>
                <c:pt idx="100">
                  <c:v>2799</c:v>
                </c:pt>
                <c:pt idx="101">
                  <c:v>2527</c:v>
                </c:pt>
                <c:pt idx="102">
                  <c:v>2168</c:v>
                </c:pt>
                <c:pt idx="103">
                  <c:v>0</c:v>
                </c:pt>
                <c:pt idx="104">
                  <c:v>0</c:v>
                </c:pt>
                <c:pt idx="105">
                  <c:v>0</c:v>
                </c:pt>
                <c:pt idx="106">
                  <c:v>0</c:v>
                </c:pt>
                <c:pt idx="107">
                  <c:v>529</c:v>
                </c:pt>
                <c:pt idx="108">
                  <c:v>537</c:v>
                </c:pt>
                <c:pt idx="109">
                  <c:v>657</c:v>
                </c:pt>
                <c:pt idx="110">
                  <c:v>508</c:v>
                </c:pt>
                <c:pt idx="111">
                  <c:v>500</c:v>
                </c:pt>
                <c:pt idx="112">
                  <c:v>467</c:v>
                </c:pt>
                <c:pt idx="113">
                  <c:v>512</c:v>
                </c:pt>
                <c:pt idx="114">
                  <c:v>532</c:v>
                </c:pt>
                <c:pt idx="115">
                  <c:v>582</c:v>
                </c:pt>
                <c:pt idx="116">
                  <c:v>655</c:v>
                </c:pt>
                <c:pt idx="117">
                  <c:v>733</c:v>
                </c:pt>
                <c:pt idx="118">
                  <c:v>809</c:v>
                </c:pt>
                <c:pt idx="119">
                  <c:v>888</c:v>
                </c:pt>
                <c:pt idx="120">
                  <c:v>970</c:v>
                </c:pt>
                <c:pt idx="121">
                  <c:v>1038</c:v>
                </c:pt>
                <c:pt idx="122">
                  <c:v>1118</c:v>
                </c:pt>
                <c:pt idx="123">
                  <c:v>1180</c:v>
                </c:pt>
                <c:pt idx="124">
                  <c:v>1231</c:v>
                </c:pt>
                <c:pt idx="125">
                  <c:v>1288</c:v>
                </c:pt>
                <c:pt idx="126">
                  <c:v>1352</c:v>
                </c:pt>
                <c:pt idx="127">
                  <c:v>1409</c:v>
                </c:pt>
                <c:pt idx="128">
                  <c:v>1468</c:v>
                </c:pt>
                <c:pt idx="129">
                  <c:v>1517</c:v>
                </c:pt>
                <c:pt idx="130">
                  <c:v>1549</c:v>
                </c:pt>
                <c:pt idx="131">
                  <c:v>1580</c:v>
                </c:pt>
                <c:pt idx="132">
                  <c:v>1595</c:v>
                </c:pt>
                <c:pt idx="133">
                  <c:v>1593</c:v>
                </c:pt>
                <c:pt idx="134">
                  <c:v>1583</c:v>
                </c:pt>
                <c:pt idx="135">
                  <c:v>1564</c:v>
                </c:pt>
                <c:pt idx="136">
                  <c:v>1538</c:v>
                </c:pt>
                <c:pt idx="137">
                  <c:v>1494</c:v>
                </c:pt>
                <c:pt idx="138">
                  <c:v>1439</c:v>
                </c:pt>
                <c:pt idx="139">
                  <c:v>1396</c:v>
                </c:pt>
                <c:pt idx="140">
                  <c:v>1339</c:v>
                </c:pt>
                <c:pt idx="141">
                  <c:v>1329</c:v>
                </c:pt>
                <c:pt idx="142">
                  <c:v>1296</c:v>
                </c:pt>
                <c:pt idx="143">
                  <c:v>1249</c:v>
                </c:pt>
                <c:pt idx="144">
                  <c:v>1193</c:v>
                </c:pt>
                <c:pt idx="145">
                  <c:v>1148</c:v>
                </c:pt>
                <c:pt idx="146">
                  <c:v>1067</c:v>
                </c:pt>
                <c:pt idx="147">
                  <c:v>941</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153</c:v>
                </c:pt>
                <c:pt idx="165">
                  <c:v>159</c:v>
                </c:pt>
                <c:pt idx="166">
                  <c:v>185</c:v>
                </c:pt>
                <c:pt idx="167">
                  <c:v>226</c:v>
                </c:pt>
                <c:pt idx="168">
                  <c:v>260</c:v>
                </c:pt>
                <c:pt idx="169">
                  <c:v>280</c:v>
                </c:pt>
                <c:pt idx="170">
                  <c:v>290</c:v>
                </c:pt>
                <c:pt idx="171">
                  <c:v>315</c:v>
                </c:pt>
                <c:pt idx="172">
                  <c:v>347</c:v>
                </c:pt>
                <c:pt idx="173">
                  <c:v>362</c:v>
                </c:pt>
                <c:pt idx="174">
                  <c:v>380</c:v>
                </c:pt>
                <c:pt idx="175">
                  <c:v>399</c:v>
                </c:pt>
                <c:pt idx="176">
                  <c:v>414</c:v>
                </c:pt>
                <c:pt idx="177">
                  <c:v>424</c:v>
                </c:pt>
                <c:pt idx="178">
                  <c:v>448</c:v>
                </c:pt>
                <c:pt idx="179">
                  <c:v>464</c:v>
                </c:pt>
                <c:pt idx="180">
                  <c:v>479</c:v>
                </c:pt>
                <c:pt idx="181">
                  <c:v>497</c:v>
                </c:pt>
                <c:pt idx="182">
                  <c:v>515</c:v>
                </c:pt>
                <c:pt idx="183">
                  <c:v>533</c:v>
                </c:pt>
                <c:pt idx="184">
                  <c:v>556</c:v>
                </c:pt>
                <c:pt idx="185">
                  <c:v>560</c:v>
                </c:pt>
                <c:pt idx="186">
                  <c:v>580</c:v>
                </c:pt>
                <c:pt idx="187">
                  <c:v>615</c:v>
                </c:pt>
                <c:pt idx="188">
                  <c:v>630</c:v>
                </c:pt>
                <c:pt idx="189">
                  <c:v>627</c:v>
                </c:pt>
                <c:pt idx="190">
                  <c:v>617</c:v>
                </c:pt>
                <c:pt idx="191">
                  <c:v>586</c:v>
                </c:pt>
                <c:pt idx="192">
                  <c:v>547</c:v>
                </c:pt>
                <c:pt idx="193">
                  <c:v>494</c:v>
                </c:pt>
                <c:pt idx="194">
                  <c:v>469</c:v>
                </c:pt>
                <c:pt idx="195">
                  <c:v>435</c:v>
                </c:pt>
                <c:pt idx="196">
                  <c:v>408</c:v>
                </c:pt>
                <c:pt idx="197">
                  <c:v>380</c:v>
                </c:pt>
                <c:pt idx="198">
                  <c:v>368</c:v>
                </c:pt>
                <c:pt idx="199">
                  <c:v>361</c:v>
                </c:pt>
                <c:pt idx="200">
                  <c:v>332</c:v>
                </c:pt>
                <c:pt idx="201">
                  <c:v>329</c:v>
                </c:pt>
                <c:pt idx="202">
                  <c:v>296</c:v>
                </c:pt>
                <c:pt idx="203">
                  <c:v>284</c:v>
                </c:pt>
                <c:pt idx="204">
                  <c:v>256</c:v>
                </c:pt>
                <c:pt idx="205">
                  <c:v>252</c:v>
                </c:pt>
                <c:pt idx="206">
                  <c:v>208</c:v>
                </c:pt>
                <c:pt idx="207">
                  <c:v>202</c:v>
                </c:pt>
                <c:pt idx="208">
                  <c:v>187</c:v>
                </c:pt>
                <c:pt idx="209">
                  <c:v>180</c:v>
                </c:pt>
                <c:pt idx="210">
                  <c:v>151</c:v>
                </c:pt>
                <c:pt idx="211">
                  <c:v>100</c:v>
                </c:pt>
                <c:pt idx="212">
                  <c:v>141</c:v>
                </c:pt>
                <c:pt idx="213">
                  <c:v>110</c:v>
                </c:pt>
                <c:pt idx="214">
                  <c:v>129</c:v>
                </c:pt>
                <c:pt idx="215">
                  <c:v>160</c:v>
                </c:pt>
                <c:pt idx="216">
                  <c:v>81</c:v>
                </c:pt>
              </c:numCache>
            </c:numRef>
          </c:yVal>
          <c:smooth val="1"/>
        </c:ser>
        <c:ser>
          <c:idx val="2"/>
          <c:order val="2"/>
          <c:tx>
            <c:strRef>
              <c:f>BANDS!$B$5</c:f>
              <c:strCache>
                <c:ptCount val="1"/>
                <c:pt idx="0">
                  <c:v>T76</c:v>
                </c:pt>
              </c:strCache>
            </c:strRef>
          </c:tx>
          <c:spPr>
            <a:ln w="25400">
              <a:solidFill>
                <a:srgbClr val="99CC00"/>
              </a:solidFill>
              <a:prstDash val="solid"/>
            </a:ln>
          </c:spPr>
          <c:marker>
            <c:symbol val="none"/>
          </c:marker>
          <c:xVal>
            <c:numRef>
              <c:f>BANDS!$C$2:$HK$2</c:f>
              <c:numCache>
                <c:formatCode>General</c:formatCode>
                <c:ptCount val="217"/>
                <c:pt idx="0">
                  <c:v>365.92999999999944</c:v>
                </c:pt>
                <c:pt idx="1">
                  <c:v>375.59399999999988</c:v>
                </c:pt>
                <c:pt idx="2">
                  <c:v>385.26299999999986</c:v>
                </c:pt>
                <c:pt idx="3">
                  <c:v>394.93499999999875</c:v>
                </c:pt>
                <c:pt idx="4">
                  <c:v>404.613</c:v>
                </c:pt>
                <c:pt idx="5">
                  <c:v>414.29499999999985</c:v>
                </c:pt>
                <c:pt idx="6">
                  <c:v>423.98099999999874</c:v>
                </c:pt>
                <c:pt idx="7">
                  <c:v>433.67099999999999</c:v>
                </c:pt>
                <c:pt idx="8">
                  <c:v>443.36599999999999</c:v>
                </c:pt>
                <c:pt idx="9">
                  <c:v>453.065</c:v>
                </c:pt>
                <c:pt idx="10">
                  <c:v>462.76900000000001</c:v>
                </c:pt>
                <c:pt idx="11">
                  <c:v>472.47699999999975</c:v>
                </c:pt>
                <c:pt idx="12">
                  <c:v>482.19</c:v>
                </c:pt>
                <c:pt idx="13">
                  <c:v>491.90699999999975</c:v>
                </c:pt>
                <c:pt idx="14">
                  <c:v>501.62799999999999</c:v>
                </c:pt>
                <c:pt idx="15">
                  <c:v>511.35300000000001</c:v>
                </c:pt>
                <c:pt idx="16">
                  <c:v>521.08400000000029</c:v>
                </c:pt>
                <c:pt idx="17">
                  <c:v>530.81799999999976</c:v>
                </c:pt>
                <c:pt idx="18">
                  <c:v>540.55699999999786</c:v>
                </c:pt>
                <c:pt idx="19">
                  <c:v>550.29999999999995</c:v>
                </c:pt>
                <c:pt idx="20">
                  <c:v>560.048</c:v>
                </c:pt>
                <c:pt idx="21">
                  <c:v>569.79999999999995</c:v>
                </c:pt>
                <c:pt idx="22">
                  <c:v>579.55599999999936</c:v>
                </c:pt>
                <c:pt idx="23">
                  <c:v>589.31699999999739</c:v>
                </c:pt>
                <c:pt idx="24">
                  <c:v>599.08199999999999</c:v>
                </c:pt>
                <c:pt idx="25">
                  <c:v>608.85199999999736</c:v>
                </c:pt>
                <c:pt idx="26">
                  <c:v>618.625</c:v>
                </c:pt>
                <c:pt idx="27">
                  <c:v>628.404</c:v>
                </c:pt>
                <c:pt idx="28">
                  <c:v>638.18700000000001</c:v>
                </c:pt>
                <c:pt idx="29">
                  <c:v>647.97400000000005</c:v>
                </c:pt>
                <c:pt idx="30">
                  <c:v>657.76499999999999</c:v>
                </c:pt>
                <c:pt idx="31">
                  <c:v>667.56099999999913</c:v>
                </c:pt>
                <c:pt idx="32">
                  <c:v>675.40099999999973</c:v>
                </c:pt>
                <c:pt idx="33">
                  <c:v>685.19800000000032</c:v>
                </c:pt>
                <c:pt idx="34">
                  <c:v>694.98900000000003</c:v>
                </c:pt>
                <c:pt idx="35">
                  <c:v>704.77600000000029</c:v>
                </c:pt>
                <c:pt idx="36">
                  <c:v>714.55699999999786</c:v>
                </c:pt>
                <c:pt idx="37">
                  <c:v>724.33299999999974</c:v>
                </c:pt>
                <c:pt idx="38">
                  <c:v>734.10300000000029</c:v>
                </c:pt>
                <c:pt idx="39">
                  <c:v>743.86899999999787</c:v>
                </c:pt>
                <c:pt idx="40">
                  <c:v>753.62900000000002</c:v>
                </c:pt>
                <c:pt idx="41">
                  <c:v>763.38400000000001</c:v>
                </c:pt>
                <c:pt idx="42">
                  <c:v>773.13300000000004</c:v>
                </c:pt>
                <c:pt idx="43">
                  <c:v>782.87800000000004</c:v>
                </c:pt>
                <c:pt idx="44">
                  <c:v>792.61699999999996</c:v>
                </c:pt>
                <c:pt idx="45">
                  <c:v>802.35199999999736</c:v>
                </c:pt>
                <c:pt idx="46">
                  <c:v>812.08100000000002</c:v>
                </c:pt>
                <c:pt idx="47">
                  <c:v>821.80399999999997</c:v>
                </c:pt>
                <c:pt idx="48">
                  <c:v>831.52300000000002</c:v>
                </c:pt>
                <c:pt idx="49">
                  <c:v>841.23599999999999</c:v>
                </c:pt>
                <c:pt idx="50">
                  <c:v>850.94399999999996</c:v>
                </c:pt>
                <c:pt idx="51">
                  <c:v>860.64699999999937</c:v>
                </c:pt>
                <c:pt idx="52">
                  <c:v>870.34499999999787</c:v>
                </c:pt>
                <c:pt idx="53">
                  <c:v>880.03699999999913</c:v>
                </c:pt>
                <c:pt idx="54">
                  <c:v>889.72400000000005</c:v>
                </c:pt>
                <c:pt idx="55">
                  <c:v>899.40699999999936</c:v>
                </c:pt>
                <c:pt idx="56">
                  <c:v>909.08300000000031</c:v>
                </c:pt>
                <c:pt idx="57">
                  <c:v>918.755</c:v>
                </c:pt>
                <c:pt idx="58">
                  <c:v>928.42099999999937</c:v>
                </c:pt>
                <c:pt idx="59">
                  <c:v>938.08300000000031</c:v>
                </c:pt>
                <c:pt idx="60">
                  <c:v>947.73900000000003</c:v>
                </c:pt>
                <c:pt idx="61">
                  <c:v>957.39</c:v>
                </c:pt>
                <c:pt idx="62">
                  <c:v>967.03499999999997</c:v>
                </c:pt>
                <c:pt idx="63">
                  <c:v>976.6750000000003</c:v>
                </c:pt>
                <c:pt idx="64">
                  <c:v>986.31099999999913</c:v>
                </c:pt>
                <c:pt idx="65">
                  <c:v>995.94099999999787</c:v>
                </c:pt>
                <c:pt idx="66">
                  <c:v>1005.57</c:v>
                </c:pt>
                <c:pt idx="67">
                  <c:v>1015.1800000000003</c:v>
                </c:pt>
                <c:pt idx="68">
                  <c:v>1024.8</c:v>
                </c:pt>
                <c:pt idx="69">
                  <c:v>1034.4100000000001</c:v>
                </c:pt>
                <c:pt idx="70">
                  <c:v>1044.01</c:v>
                </c:pt>
                <c:pt idx="71">
                  <c:v>1053.6099999999999</c:v>
                </c:pt>
                <c:pt idx="72">
                  <c:v>1063.2</c:v>
                </c:pt>
                <c:pt idx="73">
                  <c:v>1072.79</c:v>
                </c:pt>
                <c:pt idx="74">
                  <c:v>1082.3799999999999</c:v>
                </c:pt>
                <c:pt idx="75">
                  <c:v>1091.95</c:v>
                </c:pt>
                <c:pt idx="76">
                  <c:v>1101.53</c:v>
                </c:pt>
                <c:pt idx="77">
                  <c:v>1111.0899999999999</c:v>
                </c:pt>
                <c:pt idx="78">
                  <c:v>1120.6599999999999</c:v>
                </c:pt>
                <c:pt idx="79">
                  <c:v>1130.21</c:v>
                </c:pt>
                <c:pt idx="80">
                  <c:v>1139.77</c:v>
                </c:pt>
                <c:pt idx="81">
                  <c:v>1149.31</c:v>
                </c:pt>
                <c:pt idx="82">
                  <c:v>1158.8499999999999</c:v>
                </c:pt>
                <c:pt idx="83">
                  <c:v>1168.3899999999999</c:v>
                </c:pt>
                <c:pt idx="84">
                  <c:v>1177.92</c:v>
                </c:pt>
                <c:pt idx="85">
                  <c:v>1187.45</c:v>
                </c:pt>
                <c:pt idx="86">
                  <c:v>1196.97</c:v>
                </c:pt>
                <c:pt idx="87">
                  <c:v>1206.48</c:v>
                </c:pt>
                <c:pt idx="88">
                  <c:v>1215.99</c:v>
                </c:pt>
                <c:pt idx="89">
                  <c:v>1225.5</c:v>
                </c:pt>
                <c:pt idx="90">
                  <c:v>1235</c:v>
                </c:pt>
                <c:pt idx="91">
                  <c:v>1244.49</c:v>
                </c:pt>
                <c:pt idx="92">
                  <c:v>1253.98</c:v>
                </c:pt>
                <c:pt idx="93">
                  <c:v>1263.46</c:v>
                </c:pt>
                <c:pt idx="94">
                  <c:v>1273.32</c:v>
                </c:pt>
                <c:pt idx="95">
                  <c:v>1283.29</c:v>
                </c:pt>
                <c:pt idx="96">
                  <c:v>1293.26</c:v>
                </c:pt>
                <c:pt idx="97">
                  <c:v>1303.23</c:v>
                </c:pt>
                <c:pt idx="98">
                  <c:v>1313.21</c:v>
                </c:pt>
                <c:pt idx="99">
                  <c:v>1323.1799999999998</c:v>
                </c:pt>
                <c:pt idx="100">
                  <c:v>1333.1499999999999</c:v>
                </c:pt>
                <c:pt idx="101">
                  <c:v>1343.12</c:v>
                </c:pt>
                <c:pt idx="102">
                  <c:v>1353.09</c:v>
                </c:pt>
                <c:pt idx="103">
                  <c:v>1363.06</c:v>
                </c:pt>
                <c:pt idx="104">
                  <c:v>1373.03</c:v>
                </c:pt>
                <c:pt idx="105">
                  <c:v>1383</c:v>
                </c:pt>
                <c:pt idx="106">
                  <c:v>1392.97</c:v>
                </c:pt>
                <c:pt idx="107">
                  <c:v>1402.94</c:v>
                </c:pt>
                <c:pt idx="108">
                  <c:v>1412.91</c:v>
                </c:pt>
                <c:pt idx="109">
                  <c:v>1422.8799999999999</c:v>
                </c:pt>
                <c:pt idx="110">
                  <c:v>1432.84</c:v>
                </c:pt>
                <c:pt idx="111">
                  <c:v>1442.81</c:v>
                </c:pt>
                <c:pt idx="112">
                  <c:v>1452.78</c:v>
                </c:pt>
                <c:pt idx="113">
                  <c:v>1462.75</c:v>
                </c:pt>
                <c:pt idx="114">
                  <c:v>1472.72</c:v>
                </c:pt>
                <c:pt idx="115">
                  <c:v>1482.6899999999998</c:v>
                </c:pt>
                <c:pt idx="116">
                  <c:v>1492.6499999999999</c:v>
                </c:pt>
                <c:pt idx="117">
                  <c:v>1502.62</c:v>
                </c:pt>
                <c:pt idx="118">
                  <c:v>1512.59</c:v>
                </c:pt>
                <c:pt idx="119">
                  <c:v>1522.55</c:v>
                </c:pt>
                <c:pt idx="120">
                  <c:v>1532.52</c:v>
                </c:pt>
                <c:pt idx="121">
                  <c:v>1542.48</c:v>
                </c:pt>
                <c:pt idx="122">
                  <c:v>1552.45</c:v>
                </c:pt>
                <c:pt idx="123">
                  <c:v>1562.42</c:v>
                </c:pt>
                <c:pt idx="124">
                  <c:v>1572.3799999999999</c:v>
                </c:pt>
                <c:pt idx="125">
                  <c:v>1582.35</c:v>
                </c:pt>
                <c:pt idx="126">
                  <c:v>1592.31</c:v>
                </c:pt>
                <c:pt idx="127">
                  <c:v>1602.28</c:v>
                </c:pt>
                <c:pt idx="128">
                  <c:v>1612.24</c:v>
                </c:pt>
                <c:pt idx="129">
                  <c:v>1622.2</c:v>
                </c:pt>
                <c:pt idx="130">
                  <c:v>1632.1699999999998</c:v>
                </c:pt>
                <c:pt idx="131">
                  <c:v>1642.1299999999999</c:v>
                </c:pt>
                <c:pt idx="132">
                  <c:v>1652.09</c:v>
                </c:pt>
                <c:pt idx="133">
                  <c:v>1662.06</c:v>
                </c:pt>
                <c:pt idx="134">
                  <c:v>1672.02</c:v>
                </c:pt>
                <c:pt idx="135">
                  <c:v>1681.98</c:v>
                </c:pt>
                <c:pt idx="136">
                  <c:v>1691.94</c:v>
                </c:pt>
                <c:pt idx="137">
                  <c:v>1701.91</c:v>
                </c:pt>
                <c:pt idx="138">
                  <c:v>1711.87</c:v>
                </c:pt>
                <c:pt idx="139">
                  <c:v>1721.83</c:v>
                </c:pt>
                <c:pt idx="140">
                  <c:v>1731.79</c:v>
                </c:pt>
                <c:pt idx="141">
                  <c:v>1741.75</c:v>
                </c:pt>
                <c:pt idx="142">
                  <c:v>1751.71</c:v>
                </c:pt>
                <c:pt idx="143">
                  <c:v>1761.6799999999998</c:v>
                </c:pt>
                <c:pt idx="144">
                  <c:v>1771.6399999999999</c:v>
                </c:pt>
                <c:pt idx="145">
                  <c:v>1781.6</c:v>
                </c:pt>
                <c:pt idx="146">
                  <c:v>1791.56</c:v>
                </c:pt>
                <c:pt idx="147">
                  <c:v>1801.52</c:v>
                </c:pt>
                <c:pt idx="148">
                  <c:v>1811.47</c:v>
                </c:pt>
                <c:pt idx="149">
                  <c:v>1821.43</c:v>
                </c:pt>
                <c:pt idx="150">
                  <c:v>1831.3899999999999</c:v>
                </c:pt>
                <c:pt idx="151">
                  <c:v>1841.35</c:v>
                </c:pt>
                <c:pt idx="152">
                  <c:v>1851.31</c:v>
                </c:pt>
                <c:pt idx="153">
                  <c:v>1861.27</c:v>
                </c:pt>
                <c:pt idx="154">
                  <c:v>1871.23</c:v>
                </c:pt>
                <c:pt idx="155">
                  <c:v>1886.98</c:v>
                </c:pt>
                <c:pt idx="156">
                  <c:v>1897.04</c:v>
                </c:pt>
                <c:pt idx="157">
                  <c:v>1907.1</c:v>
                </c:pt>
                <c:pt idx="158">
                  <c:v>1917.1499999999999</c:v>
                </c:pt>
                <c:pt idx="159">
                  <c:v>1927.2</c:v>
                </c:pt>
                <c:pt idx="160">
                  <c:v>1937.25</c:v>
                </c:pt>
                <c:pt idx="161">
                  <c:v>1947.29</c:v>
                </c:pt>
                <c:pt idx="162">
                  <c:v>1957.33</c:v>
                </c:pt>
                <c:pt idx="163">
                  <c:v>1967.3799999999999</c:v>
                </c:pt>
                <c:pt idx="164">
                  <c:v>1977.41</c:v>
                </c:pt>
                <c:pt idx="165">
                  <c:v>1987.45</c:v>
                </c:pt>
                <c:pt idx="166">
                  <c:v>1997.48</c:v>
                </c:pt>
                <c:pt idx="167">
                  <c:v>2007.52</c:v>
                </c:pt>
                <c:pt idx="168">
                  <c:v>2017.55</c:v>
                </c:pt>
                <c:pt idx="169">
                  <c:v>2027.57</c:v>
                </c:pt>
                <c:pt idx="170">
                  <c:v>2037.6</c:v>
                </c:pt>
                <c:pt idx="171">
                  <c:v>2047.62</c:v>
                </c:pt>
                <c:pt idx="172">
                  <c:v>2057.64</c:v>
                </c:pt>
                <c:pt idx="173">
                  <c:v>2067.66</c:v>
                </c:pt>
                <c:pt idx="174">
                  <c:v>2077.67</c:v>
                </c:pt>
                <c:pt idx="175">
                  <c:v>2087.69</c:v>
                </c:pt>
                <c:pt idx="176">
                  <c:v>2097.6999999999998</c:v>
                </c:pt>
                <c:pt idx="177">
                  <c:v>2107.6999999999998</c:v>
                </c:pt>
                <c:pt idx="178">
                  <c:v>2117.71</c:v>
                </c:pt>
                <c:pt idx="179">
                  <c:v>2127.71</c:v>
                </c:pt>
                <c:pt idx="180">
                  <c:v>2137.7199999999998</c:v>
                </c:pt>
                <c:pt idx="181">
                  <c:v>2147.7199999999998</c:v>
                </c:pt>
                <c:pt idx="182">
                  <c:v>2157.71</c:v>
                </c:pt>
                <c:pt idx="183">
                  <c:v>2167.71</c:v>
                </c:pt>
                <c:pt idx="184">
                  <c:v>2177.6999999999998</c:v>
                </c:pt>
                <c:pt idx="185">
                  <c:v>2187.69</c:v>
                </c:pt>
                <c:pt idx="186">
                  <c:v>2197.6799999999998</c:v>
                </c:pt>
                <c:pt idx="187">
                  <c:v>2207.66</c:v>
                </c:pt>
                <c:pt idx="188">
                  <c:v>2217.65</c:v>
                </c:pt>
                <c:pt idx="189">
                  <c:v>2227.63</c:v>
                </c:pt>
                <c:pt idx="190">
                  <c:v>2237.6</c:v>
                </c:pt>
                <c:pt idx="191">
                  <c:v>2247.58</c:v>
                </c:pt>
                <c:pt idx="192">
                  <c:v>2257.5500000000002</c:v>
                </c:pt>
                <c:pt idx="193">
                  <c:v>2267.5300000000002</c:v>
                </c:pt>
                <c:pt idx="194">
                  <c:v>2277.5</c:v>
                </c:pt>
                <c:pt idx="195">
                  <c:v>2287.46</c:v>
                </c:pt>
                <c:pt idx="196">
                  <c:v>2297.4300000000012</c:v>
                </c:pt>
                <c:pt idx="197">
                  <c:v>2307.3900000000012</c:v>
                </c:pt>
                <c:pt idx="198">
                  <c:v>2317.3500000000013</c:v>
                </c:pt>
                <c:pt idx="199">
                  <c:v>2327.3100000000013</c:v>
                </c:pt>
                <c:pt idx="200">
                  <c:v>2337.2599999999998</c:v>
                </c:pt>
                <c:pt idx="201">
                  <c:v>2347.2199999999998</c:v>
                </c:pt>
                <c:pt idx="202">
                  <c:v>2357.17</c:v>
                </c:pt>
                <c:pt idx="203">
                  <c:v>2367.11</c:v>
                </c:pt>
                <c:pt idx="204">
                  <c:v>2377.06</c:v>
                </c:pt>
                <c:pt idx="205">
                  <c:v>2387</c:v>
                </c:pt>
                <c:pt idx="206">
                  <c:v>2396.9500000000012</c:v>
                </c:pt>
                <c:pt idx="207">
                  <c:v>2406.8900000000012</c:v>
                </c:pt>
                <c:pt idx="208">
                  <c:v>2416.8200000000002</c:v>
                </c:pt>
                <c:pt idx="209">
                  <c:v>2426.7599999999998</c:v>
                </c:pt>
                <c:pt idx="210">
                  <c:v>2436.69</c:v>
                </c:pt>
                <c:pt idx="211">
                  <c:v>2446.62</c:v>
                </c:pt>
                <c:pt idx="212">
                  <c:v>2456.5500000000002</c:v>
                </c:pt>
                <c:pt idx="213">
                  <c:v>2466.4700000000012</c:v>
                </c:pt>
                <c:pt idx="214">
                  <c:v>2476.4</c:v>
                </c:pt>
                <c:pt idx="215">
                  <c:v>2486.3200000000002</c:v>
                </c:pt>
                <c:pt idx="216">
                  <c:v>2496.2399999999998</c:v>
                </c:pt>
              </c:numCache>
            </c:numRef>
          </c:xVal>
          <c:yVal>
            <c:numRef>
              <c:f>BANDS!$C$5:$HK$5</c:f>
              <c:numCache>
                <c:formatCode>General</c:formatCode>
                <c:ptCount val="217"/>
                <c:pt idx="0">
                  <c:v>247</c:v>
                </c:pt>
                <c:pt idx="1">
                  <c:v>234</c:v>
                </c:pt>
                <c:pt idx="2">
                  <c:v>300</c:v>
                </c:pt>
                <c:pt idx="3">
                  <c:v>1008</c:v>
                </c:pt>
                <c:pt idx="4">
                  <c:v>-221</c:v>
                </c:pt>
                <c:pt idx="5">
                  <c:v>60</c:v>
                </c:pt>
                <c:pt idx="6">
                  <c:v>85</c:v>
                </c:pt>
                <c:pt idx="7">
                  <c:v>105</c:v>
                </c:pt>
                <c:pt idx="8">
                  <c:v>106</c:v>
                </c:pt>
                <c:pt idx="9">
                  <c:v>110</c:v>
                </c:pt>
                <c:pt idx="10">
                  <c:v>119</c:v>
                </c:pt>
                <c:pt idx="11">
                  <c:v>120</c:v>
                </c:pt>
                <c:pt idx="12">
                  <c:v>125</c:v>
                </c:pt>
                <c:pt idx="13">
                  <c:v>132</c:v>
                </c:pt>
                <c:pt idx="14">
                  <c:v>141</c:v>
                </c:pt>
                <c:pt idx="15">
                  <c:v>170</c:v>
                </c:pt>
                <c:pt idx="16">
                  <c:v>205</c:v>
                </c:pt>
                <c:pt idx="17">
                  <c:v>253</c:v>
                </c:pt>
                <c:pt idx="18">
                  <c:v>297</c:v>
                </c:pt>
                <c:pt idx="19">
                  <c:v>323</c:v>
                </c:pt>
                <c:pt idx="20">
                  <c:v>315</c:v>
                </c:pt>
                <c:pt idx="21">
                  <c:v>283</c:v>
                </c:pt>
                <c:pt idx="22">
                  <c:v>250</c:v>
                </c:pt>
                <c:pt idx="23">
                  <c:v>226</c:v>
                </c:pt>
                <c:pt idx="24">
                  <c:v>217</c:v>
                </c:pt>
                <c:pt idx="25">
                  <c:v>207</c:v>
                </c:pt>
                <c:pt idx="26">
                  <c:v>191</c:v>
                </c:pt>
                <c:pt idx="27">
                  <c:v>176</c:v>
                </c:pt>
                <c:pt idx="28">
                  <c:v>169</c:v>
                </c:pt>
                <c:pt idx="29">
                  <c:v>160</c:v>
                </c:pt>
                <c:pt idx="30">
                  <c:v>155</c:v>
                </c:pt>
                <c:pt idx="31">
                  <c:v>141</c:v>
                </c:pt>
                <c:pt idx="32">
                  <c:v>127</c:v>
                </c:pt>
                <c:pt idx="33">
                  <c:v>161</c:v>
                </c:pt>
                <c:pt idx="34">
                  <c:v>286</c:v>
                </c:pt>
                <c:pt idx="35">
                  <c:v>586</c:v>
                </c:pt>
                <c:pt idx="36">
                  <c:v>1056</c:v>
                </c:pt>
                <c:pt idx="37">
                  <c:v>1763</c:v>
                </c:pt>
                <c:pt idx="38">
                  <c:v>2632</c:v>
                </c:pt>
                <c:pt idx="39">
                  <c:v>3274</c:v>
                </c:pt>
                <c:pt idx="40">
                  <c:v>3711</c:v>
                </c:pt>
                <c:pt idx="41">
                  <c:v>3959</c:v>
                </c:pt>
                <c:pt idx="42">
                  <c:v>4141</c:v>
                </c:pt>
                <c:pt idx="43">
                  <c:v>4246</c:v>
                </c:pt>
                <c:pt idx="44">
                  <c:v>4253</c:v>
                </c:pt>
                <c:pt idx="45">
                  <c:v>4235</c:v>
                </c:pt>
                <c:pt idx="46">
                  <c:v>4170</c:v>
                </c:pt>
                <c:pt idx="47">
                  <c:v>4109</c:v>
                </c:pt>
                <c:pt idx="48">
                  <c:v>4106</c:v>
                </c:pt>
                <c:pt idx="49">
                  <c:v>4180</c:v>
                </c:pt>
                <c:pt idx="50">
                  <c:v>4214</c:v>
                </c:pt>
                <c:pt idx="51">
                  <c:v>4217</c:v>
                </c:pt>
                <c:pt idx="52">
                  <c:v>4208</c:v>
                </c:pt>
                <c:pt idx="53">
                  <c:v>4256</c:v>
                </c:pt>
                <c:pt idx="54">
                  <c:v>4303</c:v>
                </c:pt>
                <c:pt idx="55">
                  <c:v>4302</c:v>
                </c:pt>
                <c:pt idx="56">
                  <c:v>4229</c:v>
                </c:pt>
                <c:pt idx="57">
                  <c:v>4212</c:v>
                </c:pt>
                <c:pt idx="58">
                  <c:v>4244</c:v>
                </c:pt>
                <c:pt idx="59">
                  <c:v>4281</c:v>
                </c:pt>
                <c:pt idx="60">
                  <c:v>4335</c:v>
                </c:pt>
                <c:pt idx="61">
                  <c:v>4482</c:v>
                </c:pt>
                <c:pt idx="62">
                  <c:v>4372</c:v>
                </c:pt>
                <c:pt idx="63">
                  <c:v>4306</c:v>
                </c:pt>
                <c:pt idx="64">
                  <c:v>4100</c:v>
                </c:pt>
                <c:pt idx="65">
                  <c:v>4089</c:v>
                </c:pt>
                <c:pt idx="66">
                  <c:v>4039</c:v>
                </c:pt>
                <c:pt idx="67">
                  <c:v>4089</c:v>
                </c:pt>
                <c:pt idx="68">
                  <c:v>4141</c:v>
                </c:pt>
                <c:pt idx="69">
                  <c:v>4164</c:v>
                </c:pt>
                <c:pt idx="70">
                  <c:v>4173</c:v>
                </c:pt>
                <c:pt idx="71">
                  <c:v>4149</c:v>
                </c:pt>
                <c:pt idx="72">
                  <c:v>4144</c:v>
                </c:pt>
                <c:pt idx="73">
                  <c:v>4119</c:v>
                </c:pt>
                <c:pt idx="74">
                  <c:v>4119</c:v>
                </c:pt>
                <c:pt idx="75">
                  <c:v>4073</c:v>
                </c:pt>
                <c:pt idx="76">
                  <c:v>4004</c:v>
                </c:pt>
                <c:pt idx="77">
                  <c:v>3867</c:v>
                </c:pt>
                <c:pt idx="78">
                  <c:v>3687</c:v>
                </c:pt>
                <c:pt idx="79">
                  <c:v>3534</c:v>
                </c:pt>
                <c:pt idx="80">
                  <c:v>3369</c:v>
                </c:pt>
                <c:pt idx="81">
                  <c:v>3211</c:v>
                </c:pt>
                <c:pt idx="82">
                  <c:v>3139</c:v>
                </c:pt>
                <c:pt idx="83">
                  <c:v>3103</c:v>
                </c:pt>
                <c:pt idx="84">
                  <c:v>3078</c:v>
                </c:pt>
                <c:pt idx="85">
                  <c:v>3024</c:v>
                </c:pt>
                <c:pt idx="86">
                  <c:v>3002</c:v>
                </c:pt>
                <c:pt idx="87">
                  <c:v>3024</c:v>
                </c:pt>
                <c:pt idx="88">
                  <c:v>3050</c:v>
                </c:pt>
                <c:pt idx="89">
                  <c:v>3116</c:v>
                </c:pt>
                <c:pt idx="90">
                  <c:v>3183</c:v>
                </c:pt>
                <c:pt idx="91">
                  <c:v>3223</c:v>
                </c:pt>
                <c:pt idx="92">
                  <c:v>3234</c:v>
                </c:pt>
                <c:pt idx="93">
                  <c:v>3256</c:v>
                </c:pt>
                <c:pt idx="94">
                  <c:v>3244</c:v>
                </c:pt>
                <c:pt idx="95">
                  <c:v>3270</c:v>
                </c:pt>
                <c:pt idx="96">
                  <c:v>3255</c:v>
                </c:pt>
                <c:pt idx="97">
                  <c:v>3164</c:v>
                </c:pt>
                <c:pt idx="98">
                  <c:v>3038</c:v>
                </c:pt>
                <c:pt idx="99">
                  <c:v>2808</c:v>
                </c:pt>
                <c:pt idx="100">
                  <c:v>2594</c:v>
                </c:pt>
                <c:pt idx="101">
                  <c:v>2455</c:v>
                </c:pt>
                <c:pt idx="102">
                  <c:v>2345</c:v>
                </c:pt>
                <c:pt idx="103">
                  <c:v>0</c:v>
                </c:pt>
                <c:pt idx="104">
                  <c:v>0</c:v>
                </c:pt>
                <c:pt idx="105">
                  <c:v>0</c:v>
                </c:pt>
                <c:pt idx="106">
                  <c:v>0</c:v>
                </c:pt>
                <c:pt idx="107">
                  <c:v>1032</c:v>
                </c:pt>
                <c:pt idx="108">
                  <c:v>997</c:v>
                </c:pt>
                <c:pt idx="109">
                  <c:v>749</c:v>
                </c:pt>
                <c:pt idx="110">
                  <c:v>609</c:v>
                </c:pt>
                <c:pt idx="111">
                  <c:v>520</c:v>
                </c:pt>
                <c:pt idx="112">
                  <c:v>498</c:v>
                </c:pt>
                <c:pt idx="113">
                  <c:v>545</c:v>
                </c:pt>
                <c:pt idx="114">
                  <c:v>513</c:v>
                </c:pt>
                <c:pt idx="115">
                  <c:v>568</c:v>
                </c:pt>
                <c:pt idx="116">
                  <c:v>635</c:v>
                </c:pt>
                <c:pt idx="117">
                  <c:v>693</c:v>
                </c:pt>
                <c:pt idx="118">
                  <c:v>763</c:v>
                </c:pt>
                <c:pt idx="119">
                  <c:v>833</c:v>
                </c:pt>
                <c:pt idx="120">
                  <c:v>908</c:v>
                </c:pt>
                <c:pt idx="121">
                  <c:v>978</c:v>
                </c:pt>
                <c:pt idx="122">
                  <c:v>1052</c:v>
                </c:pt>
                <c:pt idx="123">
                  <c:v>1112</c:v>
                </c:pt>
                <c:pt idx="124">
                  <c:v>1161</c:v>
                </c:pt>
                <c:pt idx="125">
                  <c:v>1219</c:v>
                </c:pt>
                <c:pt idx="126">
                  <c:v>1271</c:v>
                </c:pt>
                <c:pt idx="127">
                  <c:v>1342</c:v>
                </c:pt>
                <c:pt idx="128">
                  <c:v>1384</c:v>
                </c:pt>
                <c:pt idx="129">
                  <c:v>1432</c:v>
                </c:pt>
                <c:pt idx="130">
                  <c:v>1479</c:v>
                </c:pt>
                <c:pt idx="131">
                  <c:v>1508</c:v>
                </c:pt>
                <c:pt idx="132">
                  <c:v>1518</c:v>
                </c:pt>
                <c:pt idx="133">
                  <c:v>1512</c:v>
                </c:pt>
                <c:pt idx="134">
                  <c:v>1533</c:v>
                </c:pt>
                <c:pt idx="135">
                  <c:v>1517</c:v>
                </c:pt>
                <c:pt idx="136">
                  <c:v>1479</c:v>
                </c:pt>
                <c:pt idx="137">
                  <c:v>1438</c:v>
                </c:pt>
                <c:pt idx="138">
                  <c:v>1391</c:v>
                </c:pt>
                <c:pt idx="139">
                  <c:v>1345</c:v>
                </c:pt>
                <c:pt idx="140">
                  <c:v>1301</c:v>
                </c:pt>
                <c:pt idx="141">
                  <c:v>1276</c:v>
                </c:pt>
                <c:pt idx="142">
                  <c:v>1239</c:v>
                </c:pt>
                <c:pt idx="143">
                  <c:v>1179</c:v>
                </c:pt>
                <c:pt idx="144">
                  <c:v>1157</c:v>
                </c:pt>
                <c:pt idx="145">
                  <c:v>1092</c:v>
                </c:pt>
                <c:pt idx="146">
                  <c:v>1053</c:v>
                </c:pt>
                <c:pt idx="147">
                  <c:v>1053</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180</c:v>
                </c:pt>
                <c:pt idx="165">
                  <c:v>179</c:v>
                </c:pt>
                <c:pt idx="166">
                  <c:v>196</c:v>
                </c:pt>
                <c:pt idx="167">
                  <c:v>248</c:v>
                </c:pt>
                <c:pt idx="168">
                  <c:v>277</c:v>
                </c:pt>
                <c:pt idx="169">
                  <c:v>288</c:v>
                </c:pt>
                <c:pt idx="170">
                  <c:v>300</c:v>
                </c:pt>
                <c:pt idx="171">
                  <c:v>317</c:v>
                </c:pt>
                <c:pt idx="172">
                  <c:v>343</c:v>
                </c:pt>
                <c:pt idx="173">
                  <c:v>376</c:v>
                </c:pt>
                <c:pt idx="174">
                  <c:v>373</c:v>
                </c:pt>
                <c:pt idx="175">
                  <c:v>389</c:v>
                </c:pt>
                <c:pt idx="176">
                  <c:v>406</c:v>
                </c:pt>
                <c:pt idx="177">
                  <c:v>404</c:v>
                </c:pt>
                <c:pt idx="178">
                  <c:v>429</c:v>
                </c:pt>
                <c:pt idx="179">
                  <c:v>444</c:v>
                </c:pt>
                <c:pt idx="180">
                  <c:v>455</c:v>
                </c:pt>
                <c:pt idx="181">
                  <c:v>473</c:v>
                </c:pt>
                <c:pt idx="182">
                  <c:v>491</c:v>
                </c:pt>
                <c:pt idx="183">
                  <c:v>511</c:v>
                </c:pt>
                <c:pt idx="184">
                  <c:v>528</c:v>
                </c:pt>
                <c:pt idx="185">
                  <c:v>535</c:v>
                </c:pt>
                <c:pt idx="186">
                  <c:v>546</c:v>
                </c:pt>
                <c:pt idx="187">
                  <c:v>580</c:v>
                </c:pt>
                <c:pt idx="188">
                  <c:v>600</c:v>
                </c:pt>
                <c:pt idx="189">
                  <c:v>598</c:v>
                </c:pt>
                <c:pt idx="190">
                  <c:v>587</c:v>
                </c:pt>
                <c:pt idx="191">
                  <c:v>551</c:v>
                </c:pt>
                <c:pt idx="192">
                  <c:v>524</c:v>
                </c:pt>
                <c:pt idx="193">
                  <c:v>484</c:v>
                </c:pt>
                <c:pt idx="194">
                  <c:v>449</c:v>
                </c:pt>
                <c:pt idx="195">
                  <c:v>420</c:v>
                </c:pt>
                <c:pt idx="196">
                  <c:v>397</c:v>
                </c:pt>
                <c:pt idx="197">
                  <c:v>386</c:v>
                </c:pt>
                <c:pt idx="198">
                  <c:v>358</c:v>
                </c:pt>
                <c:pt idx="199">
                  <c:v>347</c:v>
                </c:pt>
                <c:pt idx="200">
                  <c:v>335</c:v>
                </c:pt>
                <c:pt idx="201">
                  <c:v>290</c:v>
                </c:pt>
                <c:pt idx="202">
                  <c:v>293</c:v>
                </c:pt>
                <c:pt idx="203">
                  <c:v>289</c:v>
                </c:pt>
                <c:pt idx="204">
                  <c:v>280</c:v>
                </c:pt>
                <c:pt idx="205">
                  <c:v>242</c:v>
                </c:pt>
                <c:pt idx="206">
                  <c:v>238</c:v>
                </c:pt>
                <c:pt idx="207">
                  <c:v>183</c:v>
                </c:pt>
                <c:pt idx="208">
                  <c:v>210</c:v>
                </c:pt>
                <c:pt idx="209">
                  <c:v>188</c:v>
                </c:pt>
                <c:pt idx="210">
                  <c:v>181</c:v>
                </c:pt>
                <c:pt idx="211">
                  <c:v>152</c:v>
                </c:pt>
                <c:pt idx="212">
                  <c:v>124</c:v>
                </c:pt>
                <c:pt idx="213">
                  <c:v>105</c:v>
                </c:pt>
                <c:pt idx="214">
                  <c:v>121</c:v>
                </c:pt>
                <c:pt idx="215">
                  <c:v>-79</c:v>
                </c:pt>
                <c:pt idx="216">
                  <c:v>107</c:v>
                </c:pt>
              </c:numCache>
            </c:numRef>
          </c:yVal>
          <c:smooth val="1"/>
        </c:ser>
        <c:ser>
          <c:idx val="3"/>
          <c:order val="3"/>
          <c:tx>
            <c:strRef>
              <c:f>BANDS!$B$6</c:f>
              <c:strCache>
                <c:ptCount val="1"/>
                <c:pt idx="0">
                  <c:v>T26</c:v>
                </c:pt>
              </c:strCache>
            </c:strRef>
          </c:tx>
          <c:spPr>
            <a:ln w="25400">
              <a:solidFill>
                <a:srgbClr val="0000FF"/>
              </a:solidFill>
              <a:prstDash val="solid"/>
            </a:ln>
          </c:spPr>
          <c:marker>
            <c:symbol val="none"/>
          </c:marker>
          <c:xVal>
            <c:numRef>
              <c:f>BANDS!$C$2:$HK$2</c:f>
              <c:numCache>
                <c:formatCode>General</c:formatCode>
                <c:ptCount val="217"/>
                <c:pt idx="0">
                  <c:v>365.92999999999944</c:v>
                </c:pt>
                <c:pt idx="1">
                  <c:v>375.59399999999988</c:v>
                </c:pt>
                <c:pt idx="2">
                  <c:v>385.26299999999986</c:v>
                </c:pt>
                <c:pt idx="3">
                  <c:v>394.93499999999875</c:v>
                </c:pt>
                <c:pt idx="4">
                  <c:v>404.613</c:v>
                </c:pt>
                <c:pt idx="5">
                  <c:v>414.29499999999985</c:v>
                </c:pt>
                <c:pt idx="6">
                  <c:v>423.98099999999874</c:v>
                </c:pt>
                <c:pt idx="7">
                  <c:v>433.67099999999999</c:v>
                </c:pt>
                <c:pt idx="8">
                  <c:v>443.36599999999999</c:v>
                </c:pt>
                <c:pt idx="9">
                  <c:v>453.065</c:v>
                </c:pt>
                <c:pt idx="10">
                  <c:v>462.76900000000001</c:v>
                </c:pt>
                <c:pt idx="11">
                  <c:v>472.47699999999975</c:v>
                </c:pt>
                <c:pt idx="12">
                  <c:v>482.19</c:v>
                </c:pt>
                <c:pt idx="13">
                  <c:v>491.90699999999975</c:v>
                </c:pt>
                <c:pt idx="14">
                  <c:v>501.62799999999999</c:v>
                </c:pt>
                <c:pt idx="15">
                  <c:v>511.35300000000001</c:v>
                </c:pt>
                <c:pt idx="16">
                  <c:v>521.08400000000029</c:v>
                </c:pt>
                <c:pt idx="17">
                  <c:v>530.81799999999976</c:v>
                </c:pt>
                <c:pt idx="18">
                  <c:v>540.55699999999786</c:v>
                </c:pt>
                <c:pt idx="19">
                  <c:v>550.29999999999995</c:v>
                </c:pt>
                <c:pt idx="20">
                  <c:v>560.048</c:v>
                </c:pt>
                <c:pt idx="21">
                  <c:v>569.79999999999995</c:v>
                </c:pt>
                <c:pt idx="22">
                  <c:v>579.55599999999936</c:v>
                </c:pt>
                <c:pt idx="23">
                  <c:v>589.31699999999739</c:v>
                </c:pt>
                <c:pt idx="24">
                  <c:v>599.08199999999999</c:v>
                </c:pt>
                <c:pt idx="25">
                  <c:v>608.85199999999736</c:v>
                </c:pt>
                <c:pt idx="26">
                  <c:v>618.625</c:v>
                </c:pt>
                <c:pt idx="27">
                  <c:v>628.404</c:v>
                </c:pt>
                <c:pt idx="28">
                  <c:v>638.18700000000001</c:v>
                </c:pt>
                <c:pt idx="29">
                  <c:v>647.97400000000005</c:v>
                </c:pt>
                <c:pt idx="30">
                  <c:v>657.76499999999999</c:v>
                </c:pt>
                <c:pt idx="31">
                  <c:v>667.56099999999913</c:v>
                </c:pt>
                <c:pt idx="32">
                  <c:v>675.40099999999973</c:v>
                </c:pt>
                <c:pt idx="33">
                  <c:v>685.19800000000032</c:v>
                </c:pt>
                <c:pt idx="34">
                  <c:v>694.98900000000003</c:v>
                </c:pt>
                <c:pt idx="35">
                  <c:v>704.77600000000029</c:v>
                </c:pt>
                <c:pt idx="36">
                  <c:v>714.55699999999786</c:v>
                </c:pt>
                <c:pt idx="37">
                  <c:v>724.33299999999974</c:v>
                </c:pt>
                <c:pt idx="38">
                  <c:v>734.10300000000029</c:v>
                </c:pt>
                <c:pt idx="39">
                  <c:v>743.86899999999787</c:v>
                </c:pt>
                <c:pt idx="40">
                  <c:v>753.62900000000002</c:v>
                </c:pt>
                <c:pt idx="41">
                  <c:v>763.38400000000001</c:v>
                </c:pt>
                <c:pt idx="42">
                  <c:v>773.13300000000004</c:v>
                </c:pt>
                <c:pt idx="43">
                  <c:v>782.87800000000004</c:v>
                </c:pt>
                <c:pt idx="44">
                  <c:v>792.61699999999996</c:v>
                </c:pt>
                <c:pt idx="45">
                  <c:v>802.35199999999736</c:v>
                </c:pt>
                <c:pt idx="46">
                  <c:v>812.08100000000002</c:v>
                </c:pt>
                <c:pt idx="47">
                  <c:v>821.80399999999997</c:v>
                </c:pt>
                <c:pt idx="48">
                  <c:v>831.52300000000002</c:v>
                </c:pt>
                <c:pt idx="49">
                  <c:v>841.23599999999999</c:v>
                </c:pt>
                <c:pt idx="50">
                  <c:v>850.94399999999996</c:v>
                </c:pt>
                <c:pt idx="51">
                  <c:v>860.64699999999937</c:v>
                </c:pt>
                <c:pt idx="52">
                  <c:v>870.34499999999787</c:v>
                </c:pt>
                <c:pt idx="53">
                  <c:v>880.03699999999913</c:v>
                </c:pt>
                <c:pt idx="54">
                  <c:v>889.72400000000005</c:v>
                </c:pt>
                <c:pt idx="55">
                  <c:v>899.40699999999936</c:v>
                </c:pt>
                <c:pt idx="56">
                  <c:v>909.08300000000031</c:v>
                </c:pt>
                <c:pt idx="57">
                  <c:v>918.755</c:v>
                </c:pt>
                <c:pt idx="58">
                  <c:v>928.42099999999937</c:v>
                </c:pt>
                <c:pt idx="59">
                  <c:v>938.08300000000031</c:v>
                </c:pt>
                <c:pt idx="60">
                  <c:v>947.73900000000003</c:v>
                </c:pt>
                <c:pt idx="61">
                  <c:v>957.39</c:v>
                </c:pt>
                <c:pt idx="62">
                  <c:v>967.03499999999997</c:v>
                </c:pt>
                <c:pt idx="63">
                  <c:v>976.6750000000003</c:v>
                </c:pt>
                <c:pt idx="64">
                  <c:v>986.31099999999913</c:v>
                </c:pt>
                <c:pt idx="65">
                  <c:v>995.94099999999787</c:v>
                </c:pt>
                <c:pt idx="66">
                  <c:v>1005.57</c:v>
                </c:pt>
                <c:pt idx="67">
                  <c:v>1015.1800000000003</c:v>
                </c:pt>
                <c:pt idx="68">
                  <c:v>1024.8</c:v>
                </c:pt>
                <c:pt idx="69">
                  <c:v>1034.4100000000001</c:v>
                </c:pt>
                <c:pt idx="70">
                  <c:v>1044.01</c:v>
                </c:pt>
                <c:pt idx="71">
                  <c:v>1053.6099999999999</c:v>
                </c:pt>
                <c:pt idx="72">
                  <c:v>1063.2</c:v>
                </c:pt>
                <c:pt idx="73">
                  <c:v>1072.79</c:v>
                </c:pt>
                <c:pt idx="74">
                  <c:v>1082.3799999999999</c:v>
                </c:pt>
                <c:pt idx="75">
                  <c:v>1091.95</c:v>
                </c:pt>
                <c:pt idx="76">
                  <c:v>1101.53</c:v>
                </c:pt>
                <c:pt idx="77">
                  <c:v>1111.0899999999999</c:v>
                </c:pt>
                <c:pt idx="78">
                  <c:v>1120.6599999999999</c:v>
                </c:pt>
                <c:pt idx="79">
                  <c:v>1130.21</c:v>
                </c:pt>
                <c:pt idx="80">
                  <c:v>1139.77</c:v>
                </c:pt>
                <c:pt idx="81">
                  <c:v>1149.31</c:v>
                </c:pt>
                <c:pt idx="82">
                  <c:v>1158.8499999999999</c:v>
                </c:pt>
                <c:pt idx="83">
                  <c:v>1168.3899999999999</c:v>
                </c:pt>
                <c:pt idx="84">
                  <c:v>1177.92</c:v>
                </c:pt>
                <c:pt idx="85">
                  <c:v>1187.45</c:v>
                </c:pt>
                <c:pt idx="86">
                  <c:v>1196.97</c:v>
                </c:pt>
                <c:pt idx="87">
                  <c:v>1206.48</c:v>
                </c:pt>
                <c:pt idx="88">
                  <c:v>1215.99</c:v>
                </c:pt>
                <c:pt idx="89">
                  <c:v>1225.5</c:v>
                </c:pt>
                <c:pt idx="90">
                  <c:v>1235</c:v>
                </c:pt>
                <c:pt idx="91">
                  <c:v>1244.49</c:v>
                </c:pt>
                <c:pt idx="92">
                  <c:v>1253.98</c:v>
                </c:pt>
                <c:pt idx="93">
                  <c:v>1263.46</c:v>
                </c:pt>
                <c:pt idx="94">
                  <c:v>1273.32</c:v>
                </c:pt>
                <c:pt idx="95">
                  <c:v>1283.29</c:v>
                </c:pt>
                <c:pt idx="96">
                  <c:v>1293.26</c:v>
                </c:pt>
                <c:pt idx="97">
                  <c:v>1303.23</c:v>
                </c:pt>
                <c:pt idx="98">
                  <c:v>1313.21</c:v>
                </c:pt>
                <c:pt idx="99">
                  <c:v>1323.1799999999998</c:v>
                </c:pt>
                <c:pt idx="100">
                  <c:v>1333.1499999999999</c:v>
                </c:pt>
                <c:pt idx="101">
                  <c:v>1343.12</c:v>
                </c:pt>
                <c:pt idx="102">
                  <c:v>1353.09</c:v>
                </c:pt>
                <c:pt idx="103">
                  <c:v>1363.06</c:v>
                </c:pt>
                <c:pt idx="104">
                  <c:v>1373.03</c:v>
                </c:pt>
                <c:pt idx="105">
                  <c:v>1383</c:v>
                </c:pt>
                <c:pt idx="106">
                  <c:v>1392.97</c:v>
                </c:pt>
                <c:pt idx="107">
                  <c:v>1402.94</c:v>
                </c:pt>
                <c:pt idx="108">
                  <c:v>1412.91</c:v>
                </c:pt>
                <c:pt idx="109">
                  <c:v>1422.8799999999999</c:v>
                </c:pt>
                <c:pt idx="110">
                  <c:v>1432.84</c:v>
                </c:pt>
                <c:pt idx="111">
                  <c:v>1442.81</c:v>
                </c:pt>
                <c:pt idx="112">
                  <c:v>1452.78</c:v>
                </c:pt>
                <c:pt idx="113">
                  <c:v>1462.75</c:v>
                </c:pt>
                <c:pt idx="114">
                  <c:v>1472.72</c:v>
                </c:pt>
                <c:pt idx="115">
                  <c:v>1482.6899999999998</c:v>
                </c:pt>
                <c:pt idx="116">
                  <c:v>1492.6499999999999</c:v>
                </c:pt>
                <c:pt idx="117">
                  <c:v>1502.62</c:v>
                </c:pt>
                <c:pt idx="118">
                  <c:v>1512.59</c:v>
                </c:pt>
                <c:pt idx="119">
                  <c:v>1522.55</c:v>
                </c:pt>
                <c:pt idx="120">
                  <c:v>1532.52</c:v>
                </c:pt>
                <c:pt idx="121">
                  <c:v>1542.48</c:v>
                </c:pt>
                <c:pt idx="122">
                  <c:v>1552.45</c:v>
                </c:pt>
                <c:pt idx="123">
                  <c:v>1562.42</c:v>
                </c:pt>
                <c:pt idx="124">
                  <c:v>1572.3799999999999</c:v>
                </c:pt>
                <c:pt idx="125">
                  <c:v>1582.35</c:v>
                </c:pt>
                <c:pt idx="126">
                  <c:v>1592.31</c:v>
                </c:pt>
                <c:pt idx="127">
                  <c:v>1602.28</c:v>
                </c:pt>
                <c:pt idx="128">
                  <c:v>1612.24</c:v>
                </c:pt>
                <c:pt idx="129">
                  <c:v>1622.2</c:v>
                </c:pt>
                <c:pt idx="130">
                  <c:v>1632.1699999999998</c:v>
                </c:pt>
                <c:pt idx="131">
                  <c:v>1642.1299999999999</c:v>
                </c:pt>
                <c:pt idx="132">
                  <c:v>1652.09</c:v>
                </c:pt>
                <c:pt idx="133">
                  <c:v>1662.06</c:v>
                </c:pt>
                <c:pt idx="134">
                  <c:v>1672.02</c:v>
                </c:pt>
                <c:pt idx="135">
                  <c:v>1681.98</c:v>
                </c:pt>
                <c:pt idx="136">
                  <c:v>1691.94</c:v>
                </c:pt>
                <c:pt idx="137">
                  <c:v>1701.91</c:v>
                </c:pt>
                <c:pt idx="138">
                  <c:v>1711.87</c:v>
                </c:pt>
                <c:pt idx="139">
                  <c:v>1721.83</c:v>
                </c:pt>
                <c:pt idx="140">
                  <c:v>1731.79</c:v>
                </c:pt>
                <c:pt idx="141">
                  <c:v>1741.75</c:v>
                </c:pt>
                <c:pt idx="142">
                  <c:v>1751.71</c:v>
                </c:pt>
                <c:pt idx="143">
                  <c:v>1761.6799999999998</c:v>
                </c:pt>
                <c:pt idx="144">
                  <c:v>1771.6399999999999</c:v>
                </c:pt>
                <c:pt idx="145">
                  <c:v>1781.6</c:v>
                </c:pt>
                <c:pt idx="146">
                  <c:v>1791.56</c:v>
                </c:pt>
                <c:pt idx="147">
                  <c:v>1801.52</c:v>
                </c:pt>
                <c:pt idx="148">
                  <c:v>1811.47</c:v>
                </c:pt>
                <c:pt idx="149">
                  <c:v>1821.43</c:v>
                </c:pt>
                <c:pt idx="150">
                  <c:v>1831.3899999999999</c:v>
                </c:pt>
                <c:pt idx="151">
                  <c:v>1841.35</c:v>
                </c:pt>
                <c:pt idx="152">
                  <c:v>1851.31</c:v>
                </c:pt>
                <c:pt idx="153">
                  <c:v>1861.27</c:v>
                </c:pt>
                <c:pt idx="154">
                  <c:v>1871.23</c:v>
                </c:pt>
                <c:pt idx="155">
                  <c:v>1886.98</c:v>
                </c:pt>
                <c:pt idx="156">
                  <c:v>1897.04</c:v>
                </c:pt>
                <c:pt idx="157">
                  <c:v>1907.1</c:v>
                </c:pt>
                <c:pt idx="158">
                  <c:v>1917.1499999999999</c:v>
                </c:pt>
                <c:pt idx="159">
                  <c:v>1927.2</c:v>
                </c:pt>
                <c:pt idx="160">
                  <c:v>1937.25</c:v>
                </c:pt>
                <c:pt idx="161">
                  <c:v>1947.29</c:v>
                </c:pt>
                <c:pt idx="162">
                  <c:v>1957.33</c:v>
                </c:pt>
                <c:pt idx="163">
                  <c:v>1967.3799999999999</c:v>
                </c:pt>
                <c:pt idx="164">
                  <c:v>1977.41</c:v>
                </c:pt>
                <c:pt idx="165">
                  <c:v>1987.45</c:v>
                </c:pt>
                <c:pt idx="166">
                  <c:v>1997.48</c:v>
                </c:pt>
                <c:pt idx="167">
                  <c:v>2007.52</c:v>
                </c:pt>
                <c:pt idx="168">
                  <c:v>2017.55</c:v>
                </c:pt>
                <c:pt idx="169">
                  <c:v>2027.57</c:v>
                </c:pt>
                <c:pt idx="170">
                  <c:v>2037.6</c:v>
                </c:pt>
                <c:pt idx="171">
                  <c:v>2047.62</c:v>
                </c:pt>
                <c:pt idx="172">
                  <c:v>2057.64</c:v>
                </c:pt>
                <c:pt idx="173">
                  <c:v>2067.66</c:v>
                </c:pt>
                <c:pt idx="174">
                  <c:v>2077.67</c:v>
                </c:pt>
                <c:pt idx="175">
                  <c:v>2087.69</c:v>
                </c:pt>
                <c:pt idx="176">
                  <c:v>2097.6999999999998</c:v>
                </c:pt>
                <c:pt idx="177">
                  <c:v>2107.6999999999998</c:v>
                </c:pt>
                <c:pt idx="178">
                  <c:v>2117.71</c:v>
                </c:pt>
                <c:pt idx="179">
                  <c:v>2127.71</c:v>
                </c:pt>
                <c:pt idx="180">
                  <c:v>2137.7199999999998</c:v>
                </c:pt>
                <c:pt idx="181">
                  <c:v>2147.7199999999998</c:v>
                </c:pt>
                <c:pt idx="182">
                  <c:v>2157.71</c:v>
                </c:pt>
                <c:pt idx="183">
                  <c:v>2167.71</c:v>
                </c:pt>
                <c:pt idx="184">
                  <c:v>2177.6999999999998</c:v>
                </c:pt>
                <c:pt idx="185">
                  <c:v>2187.69</c:v>
                </c:pt>
                <c:pt idx="186">
                  <c:v>2197.6799999999998</c:v>
                </c:pt>
                <c:pt idx="187">
                  <c:v>2207.66</c:v>
                </c:pt>
                <c:pt idx="188">
                  <c:v>2217.65</c:v>
                </c:pt>
                <c:pt idx="189">
                  <c:v>2227.63</c:v>
                </c:pt>
                <c:pt idx="190">
                  <c:v>2237.6</c:v>
                </c:pt>
                <c:pt idx="191">
                  <c:v>2247.58</c:v>
                </c:pt>
                <c:pt idx="192">
                  <c:v>2257.5500000000002</c:v>
                </c:pt>
                <c:pt idx="193">
                  <c:v>2267.5300000000002</c:v>
                </c:pt>
                <c:pt idx="194">
                  <c:v>2277.5</c:v>
                </c:pt>
                <c:pt idx="195">
                  <c:v>2287.46</c:v>
                </c:pt>
                <c:pt idx="196">
                  <c:v>2297.4300000000012</c:v>
                </c:pt>
                <c:pt idx="197">
                  <c:v>2307.3900000000012</c:v>
                </c:pt>
                <c:pt idx="198">
                  <c:v>2317.3500000000013</c:v>
                </c:pt>
                <c:pt idx="199">
                  <c:v>2327.3100000000013</c:v>
                </c:pt>
                <c:pt idx="200">
                  <c:v>2337.2599999999998</c:v>
                </c:pt>
                <c:pt idx="201">
                  <c:v>2347.2199999999998</c:v>
                </c:pt>
                <c:pt idx="202">
                  <c:v>2357.17</c:v>
                </c:pt>
                <c:pt idx="203">
                  <c:v>2367.11</c:v>
                </c:pt>
                <c:pt idx="204">
                  <c:v>2377.06</c:v>
                </c:pt>
                <c:pt idx="205">
                  <c:v>2387</c:v>
                </c:pt>
                <c:pt idx="206">
                  <c:v>2396.9500000000012</c:v>
                </c:pt>
                <c:pt idx="207">
                  <c:v>2406.8900000000012</c:v>
                </c:pt>
                <c:pt idx="208">
                  <c:v>2416.8200000000002</c:v>
                </c:pt>
                <c:pt idx="209">
                  <c:v>2426.7599999999998</c:v>
                </c:pt>
                <c:pt idx="210">
                  <c:v>2436.69</c:v>
                </c:pt>
                <c:pt idx="211">
                  <c:v>2446.62</c:v>
                </c:pt>
                <c:pt idx="212">
                  <c:v>2456.5500000000002</c:v>
                </c:pt>
                <c:pt idx="213">
                  <c:v>2466.4700000000012</c:v>
                </c:pt>
                <c:pt idx="214">
                  <c:v>2476.4</c:v>
                </c:pt>
                <c:pt idx="215">
                  <c:v>2486.3200000000002</c:v>
                </c:pt>
                <c:pt idx="216">
                  <c:v>2496.2399999999998</c:v>
                </c:pt>
              </c:numCache>
            </c:numRef>
          </c:xVal>
          <c:yVal>
            <c:numRef>
              <c:f>BANDS!$C$6:$HK$6</c:f>
              <c:numCache>
                <c:formatCode>General</c:formatCode>
                <c:ptCount val="217"/>
                <c:pt idx="0">
                  <c:v>264</c:v>
                </c:pt>
                <c:pt idx="1">
                  <c:v>247</c:v>
                </c:pt>
                <c:pt idx="2">
                  <c:v>351</c:v>
                </c:pt>
                <c:pt idx="3">
                  <c:v>1270</c:v>
                </c:pt>
                <c:pt idx="4">
                  <c:v>-446</c:v>
                </c:pt>
                <c:pt idx="5">
                  <c:v>-36</c:v>
                </c:pt>
                <c:pt idx="6">
                  <c:v>-3</c:v>
                </c:pt>
                <c:pt idx="7">
                  <c:v>24</c:v>
                </c:pt>
                <c:pt idx="8">
                  <c:v>28</c:v>
                </c:pt>
                <c:pt idx="9">
                  <c:v>33</c:v>
                </c:pt>
                <c:pt idx="10">
                  <c:v>45</c:v>
                </c:pt>
                <c:pt idx="11">
                  <c:v>46</c:v>
                </c:pt>
                <c:pt idx="12">
                  <c:v>60</c:v>
                </c:pt>
                <c:pt idx="13">
                  <c:v>64</c:v>
                </c:pt>
                <c:pt idx="14">
                  <c:v>73</c:v>
                </c:pt>
                <c:pt idx="15">
                  <c:v>104</c:v>
                </c:pt>
                <c:pt idx="16">
                  <c:v>152</c:v>
                </c:pt>
                <c:pt idx="17">
                  <c:v>205</c:v>
                </c:pt>
                <c:pt idx="18">
                  <c:v>258</c:v>
                </c:pt>
                <c:pt idx="19">
                  <c:v>284</c:v>
                </c:pt>
                <c:pt idx="20">
                  <c:v>282</c:v>
                </c:pt>
                <c:pt idx="21">
                  <c:v>252</c:v>
                </c:pt>
                <c:pt idx="22">
                  <c:v>207</c:v>
                </c:pt>
                <c:pt idx="23">
                  <c:v>188</c:v>
                </c:pt>
                <c:pt idx="24">
                  <c:v>174</c:v>
                </c:pt>
                <c:pt idx="25">
                  <c:v>167</c:v>
                </c:pt>
                <c:pt idx="26">
                  <c:v>150</c:v>
                </c:pt>
                <c:pt idx="27">
                  <c:v>138</c:v>
                </c:pt>
                <c:pt idx="28">
                  <c:v>129</c:v>
                </c:pt>
                <c:pt idx="29">
                  <c:v>119</c:v>
                </c:pt>
                <c:pt idx="30">
                  <c:v>115</c:v>
                </c:pt>
                <c:pt idx="31">
                  <c:v>95</c:v>
                </c:pt>
                <c:pt idx="32">
                  <c:v>82</c:v>
                </c:pt>
                <c:pt idx="33">
                  <c:v>114</c:v>
                </c:pt>
                <c:pt idx="34">
                  <c:v>265</c:v>
                </c:pt>
                <c:pt idx="35">
                  <c:v>579</c:v>
                </c:pt>
                <c:pt idx="36">
                  <c:v>1052</c:v>
                </c:pt>
                <c:pt idx="37">
                  <c:v>1748</c:v>
                </c:pt>
                <c:pt idx="38">
                  <c:v>2568</c:v>
                </c:pt>
                <c:pt idx="39">
                  <c:v>3113</c:v>
                </c:pt>
                <c:pt idx="40">
                  <c:v>3464</c:v>
                </c:pt>
                <c:pt idx="41">
                  <c:v>3633</c:v>
                </c:pt>
                <c:pt idx="42">
                  <c:v>3793</c:v>
                </c:pt>
                <c:pt idx="43">
                  <c:v>3869</c:v>
                </c:pt>
                <c:pt idx="44">
                  <c:v>3898</c:v>
                </c:pt>
                <c:pt idx="45">
                  <c:v>3869</c:v>
                </c:pt>
                <c:pt idx="46">
                  <c:v>3810</c:v>
                </c:pt>
                <c:pt idx="47">
                  <c:v>3754</c:v>
                </c:pt>
                <c:pt idx="48">
                  <c:v>3749</c:v>
                </c:pt>
                <c:pt idx="49">
                  <c:v>3797</c:v>
                </c:pt>
                <c:pt idx="50">
                  <c:v>3827</c:v>
                </c:pt>
                <c:pt idx="51">
                  <c:v>3821</c:v>
                </c:pt>
                <c:pt idx="52">
                  <c:v>3814</c:v>
                </c:pt>
                <c:pt idx="53">
                  <c:v>3848</c:v>
                </c:pt>
                <c:pt idx="54">
                  <c:v>3895</c:v>
                </c:pt>
                <c:pt idx="55">
                  <c:v>3881</c:v>
                </c:pt>
                <c:pt idx="56">
                  <c:v>3827</c:v>
                </c:pt>
                <c:pt idx="57">
                  <c:v>3799</c:v>
                </c:pt>
                <c:pt idx="58">
                  <c:v>3809</c:v>
                </c:pt>
                <c:pt idx="59">
                  <c:v>3894</c:v>
                </c:pt>
                <c:pt idx="60">
                  <c:v>3922</c:v>
                </c:pt>
                <c:pt idx="61">
                  <c:v>4063</c:v>
                </c:pt>
                <c:pt idx="62">
                  <c:v>3985</c:v>
                </c:pt>
                <c:pt idx="63">
                  <c:v>3870</c:v>
                </c:pt>
                <c:pt idx="64">
                  <c:v>3703</c:v>
                </c:pt>
                <c:pt idx="65">
                  <c:v>3676</c:v>
                </c:pt>
                <c:pt idx="66">
                  <c:v>3642</c:v>
                </c:pt>
                <c:pt idx="67">
                  <c:v>3676</c:v>
                </c:pt>
                <c:pt idx="68">
                  <c:v>3716</c:v>
                </c:pt>
                <c:pt idx="69">
                  <c:v>3741</c:v>
                </c:pt>
                <c:pt idx="70">
                  <c:v>3748</c:v>
                </c:pt>
                <c:pt idx="71">
                  <c:v>3723</c:v>
                </c:pt>
                <c:pt idx="72">
                  <c:v>3702</c:v>
                </c:pt>
                <c:pt idx="73">
                  <c:v>3687</c:v>
                </c:pt>
                <c:pt idx="74">
                  <c:v>3693</c:v>
                </c:pt>
                <c:pt idx="75">
                  <c:v>3660</c:v>
                </c:pt>
                <c:pt idx="76">
                  <c:v>3591</c:v>
                </c:pt>
                <c:pt idx="77">
                  <c:v>3461</c:v>
                </c:pt>
                <c:pt idx="78">
                  <c:v>3284</c:v>
                </c:pt>
                <c:pt idx="79">
                  <c:v>3118</c:v>
                </c:pt>
                <c:pt idx="80">
                  <c:v>3012</c:v>
                </c:pt>
                <c:pt idx="81">
                  <c:v>2885</c:v>
                </c:pt>
                <c:pt idx="82">
                  <c:v>2819</c:v>
                </c:pt>
                <c:pt idx="83">
                  <c:v>2790</c:v>
                </c:pt>
                <c:pt idx="84">
                  <c:v>2772</c:v>
                </c:pt>
                <c:pt idx="85">
                  <c:v>2728</c:v>
                </c:pt>
                <c:pt idx="86">
                  <c:v>2711</c:v>
                </c:pt>
                <c:pt idx="87">
                  <c:v>2718</c:v>
                </c:pt>
                <c:pt idx="88">
                  <c:v>2742</c:v>
                </c:pt>
                <c:pt idx="89">
                  <c:v>2800</c:v>
                </c:pt>
                <c:pt idx="90">
                  <c:v>2859</c:v>
                </c:pt>
                <c:pt idx="91">
                  <c:v>2893</c:v>
                </c:pt>
                <c:pt idx="92">
                  <c:v>2918</c:v>
                </c:pt>
                <c:pt idx="93">
                  <c:v>2920</c:v>
                </c:pt>
                <c:pt idx="94">
                  <c:v>2959</c:v>
                </c:pt>
                <c:pt idx="95">
                  <c:v>2950</c:v>
                </c:pt>
                <c:pt idx="96">
                  <c:v>2944</c:v>
                </c:pt>
                <c:pt idx="97">
                  <c:v>2855</c:v>
                </c:pt>
                <c:pt idx="98">
                  <c:v>2750</c:v>
                </c:pt>
                <c:pt idx="99">
                  <c:v>2574</c:v>
                </c:pt>
                <c:pt idx="100">
                  <c:v>2429</c:v>
                </c:pt>
                <c:pt idx="101">
                  <c:v>2237</c:v>
                </c:pt>
                <c:pt idx="102">
                  <c:v>2139</c:v>
                </c:pt>
                <c:pt idx="103">
                  <c:v>0</c:v>
                </c:pt>
                <c:pt idx="104">
                  <c:v>0</c:v>
                </c:pt>
                <c:pt idx="105">
                  <c:v>0</c:v>
                </c:pt>
                <c:pt idx="106">
                  <c:v>0</c:v>
                </c:pt>
                <c:pt idx="107">
                  <c:v>1054</c:v>
                </c:pt>
                <c:pt idx="108">
                  <c:v>785</c:v>
                </c:pt>
                <c:pt idx="109">
                  <c:v>672</c:v>
                </c:pt>
                <c:pt idx="110">
                  <c:v>531</c:v>
                </c:pt>
                <c:pt idx="111">
                  <c:v>404</c:v>
                </c:pt>
                <c:pt idx="112">
                  <c:v>448</c:v>
                </c:pt>
                <c:pt idx="113">
                  <c:v>456</c:v>
                </c:pt>
                <c:pt idx="114">
                  <c:v>462</c:v>
                </c:pt>
                <c:pt idx="115">
                  <c:v>509</c:v>
                </c:pt>
                <c:pt idx="116">
                  <c:v>563</c:v>
                </c:pt>
                <c:pt idx="117">
                  <c:v>635</c:v>
                </c:pt>
                <c:pt idx="118">
                  <c:v>696</c:v>
                </c:pt>
                <c:pt idx="119">
                  <c:v>759</c:v>
                </c:pt>
                <c:pt idx="120">
                  <c:v>828</c:v>
                </c:pt>
                <c:pt idx="121">
                  <c:v>898</c:v>
                </c:pt>
                <c:pt idx="122">
                  <c:v>957</c:v>
                </c:pt>
                <c:pt idx="123">
                  <c:v>1021</c:v>
                </c:pt>
                <c:pt idx="124">
                  <c:v>1049</c:v>
                </c:pt>
                <c:pt idx="125">
                  <c:v>1117</c:v>
                </c:pt>
                <c:pt idx="126">
                  <c:v>1174</c:v>
                </c:pt>
                <c:pt idx="127">
                  <c:v>1233</c:v>
                </c:pt>
                <c:pt idx="128">
                  <c:v>1274</c:v>
                </c:pt>
                <c:pt idx="129">
                  <c:v>1316</c:v>
                </c:pt>
                <c:pt idx="130">
                  <c:v>1355</c:v>
                </c:pt>
                <c:pt idx="131">
                  <c:v>1375</c:v>
                </c:pt>
                <c:pt idx="132">
                  <c:v>1384</c:v>
                </c:pt>
                <c:pt idx="133">
                  <c:v>1377</c:v>
                </c:pt>
                <c:pt idx="134">
                  <c:v>1397</c:v>
                </c:pt>
                <c:pt idx="135">
                  <c:v>1386</c:v>
                </c:pt>
                <c:pt idx="136">
                  <c:v>1354</c:v>
                </c:pt>
                <c:pt idx="137">
                  <c:v>1321</c:v>
                </c:pt>
                <c:pt idx="138">
                  <c:v>1279</c:v>
                </c:pt>
                <c:pt idx="139">
                  <c:v>1239</c:v>
                </c:pt>
                <c:pt idx="140">
                  <c:v>1196</c:v>
                </c:pt>
                <c:pt idx="141">
                  <c:v>1167</c:v>
                </c:pt>
                <c:pt idx="142">
                  <c:v>1144</c:v>
                </c:pt>
                <c:pt idx="143">
                  <c:v>1095</c:v>
                </c:pt>
                <c:pt idx="144">
                  <c:v>1052</c:v>
                </c:pt>
                <c:pt idx="145">
                  <c:v>1006</c:v>
                </c:pt>
                <c:pt idx="146">
                  <c:v>987</c:v>
                </c:pt>
                <c:pt idx="147">
                  <c:v>945</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151</c:v>
                </c:pt>
                <c:pt idx="165">
                  <c:v>158</c:v>
                </c:pt>
                <c:pt idx="166">
                  <c:v>173</c:v>
                </c:pt>
                <c:pt idx="167">
                  <c:v>231</c:v>
                </c:pt>
                <c:pt idx="168">
                  <c:v>242</c:v>
                </c:pt>
                <c:pt idx="169">
                  <c:v>270</c:v>
                </c:pt>
                <c:pt idx="170">
                  <c:v>282</c:v>
                </c:pt>
                <c:pt idx="171">
                  <c:v>287</c:v>
                </c:pt>
                <c:pt idx="172">
                  <c:v>332</c:v>
                </c:pt>
                <c:pt idx="173">
                  <c:v>343</c:v>
                </c:pt>
                <c:pt idx="174">
                  <c:v>348</c:v>
                </c:pt>
                <c:pt idx="175">
                  <c:v>356</c:v>
                </c:pt>
                <c:pt idx="176">
                  <c:v>378</c:v>
                </c:pt>
                <c:pt idx="177">
                  <c:v>384</c:v>
                </c:pt>
                <c:pt idx="178">
                  <c:v>401</c:v>
                </c:pt>
                <c:pt idx="179">
                  <c:v>410</c:v>
                </c:pt>
                <c:pt idx="180">
                  <c:v>417</c:v>
                </c:pt>
                <c:pt idx="181">
                  <c:v>441</c:v>
                </c:pt>
                <c:pt idx="182">
                  <c:v>454</c:v>
                </c:pt>
                <c:pt idx="183">
                  <c:v>465</c:v>
                </c:pt>
                <c:pt idx="184">
                  <c:v>474</c:v>
                </c:pt>
                <c:pt idx="185">
                  <c:v>492</c:v>
                </c:pt>
                <c:pt idx="186">
                  <c:v>513</c:v>
                </c:pt>
                <c:pt idx="187">
                  <c:v>544</c:v>
                </c:pt>
                <c:pt idx="188">
                  <c:v>556</c:v>
                </c:pt>
                <c:pt idx="189">
                  <c:v>557</c:v>
                </c:pt>
                <c:pt idx="190">
                  <c:v>544</c:v>
                </c:pt>
                <c:pt idx="191">
                  <c:v>520</c:v>
                </c:pt>
                <c:pt idx="192">
                  <c:v>487</c:v>
                </c:pt>
                <c:pt idx="193">
                  <c:v>450</c:v>
                </c:pt>
                <c:pt idx="194">
                  <c:v>430</c:v>
                </c:pt>
                <c:pt idx="195">
                  <c:v>390</c:v>
                </c:pt>
                <c:pt idx="196">
                  <c:v>360</c:v>
                </c:pt>
                <c:pt idx="197">
                  <c:v>344</c:v>
                </c:pt>
                <c:pt idx="198">
                  <c:v>336</c:v>
                </c:pt>
                <c:pt idx="199">
                  <c:v>336</c:v>
                </c:pt>
                <c:pt idx="200">
                  <c:v>324</c:v>
                </c:pt>
                <c:pt idx="201">
                  <c:v>292</c:v>
                </c:pt>
                <c:pt idx="202">
                  <c:v>288</c:v>
                </c:pt>
                <c:pt idx="203">
                  <c:v>284</c:v>
                </c:pt>
                <c:pt idx="204">
                  <c:v>249</c:v>
                </c:pt>
                <c:pt idx="205">
                  <c:v>228</c:v>
                </c:pt>
                <c:pt idx="206">
                  <c:v>216</c:v>
                </c:pt>
                <c:pt idx="207">
                  <c:v>205</c:v>
                </c:pt>
                <c:pt idx="208">
                  <c:v>203</c:v>
                </c:pt>
                <c:pt idx="209">
                  <c:v>164</c:v>
                </c:pt>
                <c:pt idx="210">
                  <c:v>162</c:v>
                </c:pt>
                <c:pt idx="211">
                  <c:v>172</c:v>
                </c:pt>
                <c:pt idx="212">
                  <c:v>87</c:v>
                </c:pt>
                <c:pt idx="213">
                  <c:v>139</c:v>
                </c:pt>
                <c:pt idx="214">
                  <c:v>74</c:v>
                </c:pt>
                <c:pt idx="215">
                  <c:v>-84</c:v>
                </c:pt>
                <c:pt idx="216">
                  <c:v>-82</c:v>
                </c:pt>
              </c:numCache>
            </c:numRef>
          </c:yVal>
          <c:smooth val="1"/>
        </c:ser>
        <c:ser>
          <c:idx val="4"/>
          <c:order val="4"/>
          <c:tx>
            <c:strRef>
              <c:f>BANDS!$B$7</c:f>
              <c:strCache>
                <c:ptCount val="1"/>
                <c:pt idx="0">
                  <c:v>T1</c:v>
                </c:pt>
              </c:strCache>
            </c:strRef>
          </c:tx>
          <c:spPr>
            <a:ln w="25400">
              <a:solidFill>
                <a:srgbClr val="33CCCC"/>
              </a:solidFill>
              <a:prstDash val="solid"/>
            </a:ln>
          </c:spPr>
          <c:marker>
            <c:symbol val="none"/>
          </c:marker>
          <c:xVal>
            <c:numRef>
              <c:f>BANDS!$C$2:$HK$2</c:f>
              <c:numCache>
                <c:formatCode>General</c:formatCode>
                <c:ptCount val="217"/>
                <c:pt idx="0">
                  <c:v>365.92999999999944</c:v>
                </c:pt>
                <c:pt idx="1">
                  <c:v>375.59399999999988</c:v>
                </c:pt>
                <c:pt idx="2">
                  <c:v>385.26299999999986</c:v>
                </c:pt>
                <c:pt idx="3">
                  <c:v>394.93499999999875</c:v>
                </c:pt>
                <c:pt idx="4">
                  <c:v>404.613</c:v>
                </c:pt>
                <c:pt idx="5">
                  <c:v>414.29499999999985</c:v>
                </c:pt>
                <c:pt idx="6">
                  <c:v>423.98099999999874</c:v>
                </c:pt>
                <c:pt idx="7">
                  <c:v>433.67099999999999</c:v>
                </c:pt>
                <c:pt idx="8">
                  <c:v>443.36599999999999</c:v>
                </c:pt>
                <c:pt idx="9">
                  <c:v>453.065</c:v>
                </c:pt>
                <c:pt idx="10">
                  <c:v>462.76900000000001</c:v>
                </c:pt>
                <c:pt idx="11">
                  <c:v>472.47699999999975</c:v>
                </c:pt>
                <c:pt idx="12">
                  <c:v>482.19</c:v>
                </c:pt>
                <c:pt idx="13">
                  <c:v>491.90699999999975</c:v>
                </c:pt>
                <c:pt idx="14">
                  <c:v>501.62799999999999</c:v>
                </c:pt>
                <c:pt idx="15">
                  <c:v>511.35300000000001</c:v>
                </c:pt>
                <c:pt idx="16">
                  <c:v>521.08400000000029</c:v>
                </c:pt>
                <c:pt idx="17">
                  <c:v>530.81799999999976</c:v>
                </c:pt>
                <c:pt idx="18">
                  <c:v>540.55699999999786</c:v>
                </c:pt>
                <c:pt idx="19">
                  <c:v>550.29999999999995</c:v>
                </c:pt>
                <c:pt idx="20">
                  <c:v>560.048</c:v>
                </c:pt>
                <c:pt idx="21">
                  <c:v>569.79999999999995</c:v>
                </c:pt>
                <c:pt idx="22">
                  <c:v>579.55599999999936</c:v>
                </c:pt>
                <c:pt idx="23">
                  <c:v>589.31699999999739</c:v>
                </c:pt>
                <c:pt idx="24">
                  <c:v>599.08199999999999</c:v>
                </c:pt>
                <c:pt idx="25">
                  <c:v>608.85199999999736</c:v>
                </c:pt>
                <c:pt idx="26">
                  <c:v>618.625</c:v>
                </c:pt>
                <c:pt idx="27">
                  <c:v>628.404</c:v>
                </c:pt>
                <c:pt idx="28">
                  <c:v>638.18700000000001</c:v>
                </c:pt>
                <c:pt idx="29">
                  <c:v>647.97400000000005</c:v>
                </c:pt>
                <c:pt idx="30">
                  <c:v>657.76499999999999</c:v>
                </c:pt>
                <c:pt idx="31">
                  <c:v>667.56099999999913</c:v>
                </c:pt>
                <c:pt idx="32">
                  <c:v>675.40099999999973</c:v>
                </c:pt>
                <c:pt idx="33">
                  <c:v>685.19800000000032</c:v>
                </c:pt>
                <c:pt idx="34">
                  <c:v>694.98900000000003</c:v>
                </c:pt>
                <c:pt idx="35">
                  <c:v>704.77600000000029</c:v>
                </c:pt>
                <c:pt idx="36">
                  <c:v>714.55699999999786</c:v>
                </c:pt>
                <c:pt idx="37">
                  <c:v>724.33299999999974</c:v>
                </c:pt>
                <c:pt idx="38">
                  <c:v>734.10300000000029</c:v>
                </c:pt>
                <c:pt idx="39">
                  <c:v>743.86899999999787</c:v>
                </c:pt>
                <c:pt idx="40">
                  <c:v>753.62900000000002</c:v>
                </c:pt>
                <c:pt idx="41">
                  <c:v>763.38400000000001</c:v>
                </c:pt>
                <c:pt idx="42">
                  <c:v>773.13300000000004</c:v>
                </c:pt>
                <c:pt idx="43">
                  <c:v>782.87800000000004</c:v>
                </c:pt>
                <c:pt idx="44">
                  <c:v>792.61699999999996</c:v>
                </c:pt>
                <c:pt idx="45">
                  <c:v>802.35199999999736</c:v>
                </c:pt>
                <c:pt idx="46">
                  <c:v>812.08100000000002</c:v>
                </c:pt>
                <c:pt idx="47">
                  <c:v>821.80399999999997</c:v>
                </c:pt>
                <c:pt idx="48">
                  <c:v>831.52300000000002</c:v>
                </c:pt>
                <c:pt idx="49">
                  <c:v>841.23599999999999</c:v>
                </c:pt>
                <c:pt idx="50">
                  <c:v>850.94399999999996</c:v>
                </c:pt>
                <c:pt idx="51">
                  <c:v>860.64699999999937</c:v>
                </c:pt>
                <c:pt idx="52">
                  <c:v>870.34499999999787</c:v>
                </c:pt>
                <c:pt idx="53">
                  <c:v>880.03699999999913</c:v>
                </c:pt>
                <c:pt idx="54">
                  <c:v>889.72400000000005</c:v>
                </c:pt>
                <c:pt idx="55">
                  <c:v>899.40699999999936</c:v>
                </c:pt>
                <c:pt idx="56">
                  <c:v>909.08300000000031</c:v>
                </c:pt>
                <c:pt idx="57">
                  <c:v>918.755</c:v>
                </c:pt>
                <c:pt idx="58">
                  <c:v>928.42099999999937</c:v>
                </c:pt>
                <c:pt idx="59">
                  <c:v>938.08300000000031</c:v>
                </c:pt>
                <c:pt idx="60">
                  <c:v>947.73900000000003</c:v>
                </c:pt>
                <c:pt idx="61">
                  <c:v>957.39</c:v>
                </c:pt>
                <c:pt idx="62">
                  <c:v>967.03499999999997</c:v>
                </c:pt>
                <c:pt idx="63">
                  <c:v>976.6750000000003</c:v>
                </c:pt>
                <c:pt idx="64">
                  <c:v>986.31099999999913</c:v>
                </c:pt>
                <c:pt idx="65">
                  <c:v>995.94099999999787</c:v>
                </c:pt>
                <c:pt idx="66">
                  <c:v>1005.57</c:v>
                </c:pt>
                <c:pt idx="67">
                  <c:v>1015.1800000000003</c:v>
                </c:pt>
                <c:pt idx="68">
                  <c:v>1024.8</c:v>
                </c:pt>
                <c:pt idx="69">
                  <c:v>1034.4100000000001</c:v>
                </c:pt>
                <c:pt idx="70">
                  <c:v>1044.01</c:v>
                </c:pt>
                <c:pt idx="71">
                  <c:v>1053.6099999999999</c:v>
                </c:pt>
                <c:pt idx="72">
                  <c:v>1063.2</c:v>
                </c:pt>
                <c:pt idx="73">
                  <c:v>1072.79</c:v>
                </c:pt>
                <c:pt idx="74">
                  <c:v>1082.3799999999999</c:v>
                </c:pt>
                <c:pt idx="75">
                  <c:v>1091.95</c:v>
                </c:pt>
                <c:pt idx="76">
                  <c:v>1101.53</c:v>
                </c:pt>
                <c:pt idx="77">
                  <c:v>1111.0899999999999</c:v>
                </c:pt>
                <c:pt idx="78">
                  <c:v>1120.6599999999999</c:v>
                </c:pt>
                <c:pt idx="79">
                  <c:v>1130.21</c:v>
                </c:pt>
                <c:pt idx="80">
                  <c:v>1139.77</c:v>
                </c:pt>
                <c:pt idx="81">
                  <c:v>1149.31</c:v>
                </c:pt>
                <c:pt idx="82">
                  <c:v>1158.8499999999999</c:v>
                </c:pt>
                <c:pt idx="83">
                  <c:v>1168.3899999999999</c:v>
                </c:pt>
                <c:pt idx="84">
                  <c:v>1177.92</c:v>
                </c:pt>
                <c:pt idx="85">
                  <c:v>1187.45</c:v>
                </c:pt>
                <c:pt idx="86">
                  <c:v>1196.97</c:v>
                </c:pt>
                <c:pt idx="87">
                  <c:v>1206.48</c:v>
                </c:pt>
                <c:pt idx="88">
                  <c:v>1215.99</c:v>
                </c:pt>
                <c:pt idx="89">
                  <c:v>1225.5</c:v>
                </c:pt>
                <c:pt idx="90">
                  <c:v>1235</c:v>
                </c:pt>
                <c:pt idx="91">
                  <c:v>1244.49</c:v>
                </c:pt>
                <c:pt idx="92">
                  <c:v>1253.98</c:v>
                </c:pt>
                <c:pt idx="93">
                  <c:v>1263.46</c:v>
                </c:pt>
                <c:pt idx="94">
                  <c:v>1273.32</c:v>
                </c:pt>
                <c:pt idx="95">
                  <c:v>1283.29</c:v>
                </c:pt>
                <c:pt idx="96">
                  <c:v>1293.26</c:v>
                </c:pt>
                <c:pt idx="97">
                  <c:v>1303.23</c:v>
                </c:pt>
                <c:pt idx="98">
                  <c:v>1313.21</c:v>
                </c:pt>
                <c:pt idx="99">
                  <c:v>1323.1799999999998</c:v>
                </c:pt>
                <c:pt idx="100">
                  <c:v>1333.1499999999999</c:v>
                </c:pt>
                <c:pt idx="101">
                  <c:v>1343.12</c:v>
                </c:pt>
                <c:pt idx="102">
                  <c:v>1353.09</c:v>
                </c:pt>
                <c:pt idx="103">
                  <c:v>1363.06</c:v>
                </c:pt>
                <c:pt idx="104">
                  <c:v>1373.03</c:v>
                </c:pt>
                <c:pt idx="105">
                  <c:v>1383</c:v>
                </c:pt>
                <c:pt idx="106">
                  <c:v>1392.97</c:v>
                </c:pt>
                <c:pt idx="107">
                  <c:v>1402.94</c:v>
                </c:pt>
                <c:pt idx="108">
                  <c:v>1412.91</c:v>
                </c:pt>
                <c:pt idx="109">
                  <c:v>1422.8799999999999</c:v>
                </c:pt>
                <c:pt idx="110">
                  <c:v>1432.84</c:v>
                </c:pt>
                <c:pt idx="111">
                  <c:v>1442.81</c:v>
                </c:pt>
                <c:pt idx="112">
                  <c:v>1452.78</c:v>
                </c:pt>
                <c:pt idx="113">
                  <c:v>1462.75</c:v>
                </c:pt>
                <c:pt idx="114">
                  <c:v>1472.72</c:v>
                </c:pt>
                <c:pt idx="115">
                  <c:v>1482.6899999999998</c:v>
                </c:pt>
                <c:pt idx="116">
                  <c:v>1492.6499999999999</c:v>
                </c:pt>
                <c:pt idx="117">
                  <c:v>1502.62</c:v>
                </c:pt>
                <c:pt idx="118">
                  <c:v>1512.59</c:v>
                </c:pt>
                <c:pt idx="119">
                  <c:v>1522.55</c:v>
                </c:pt>
                <c:pt idx="120">
                  <c:v>1532.52</c:v>
                </c:pt>
                <c:pt idx="121">
                  <c:v>1542.48</c:v>
                </c:pt>
                <c:pt idx="122">
                  <c:v>1552.45</c:v>
                </c:pt>
                <c:pt idx="123">
                  <c:v>1562.42</c:v>
                </c:pt>
                <c:pt idx="124">
                  <c:v>1572.3799999999999</c:v>
                </c:pt>
                <c:pt idx="125">
                  <c:v>1582.35</c:v>
                </c:pt>
                <c:pt idx="126">
                  <c:v>1592.31</c:v>
                </c:pt>
                <c:pt idx="127">
                  <c:v>1602.28</c:v>
                </c:pt>
                <c:pt idx="128">
                  <c:v>1612.24</c:v>
                </c:pt>
                <c:pt idx="129">
                  <c:v>1622.2</c:v>
                </c:pt>
                <c:pt idx="130">
                  <c:v>1632.1699999999998</c:v>
                </c:pt>
                <c:pt idx="131">
                  <c:v>1642.1299999999999</c:v>
                </c:pt>
                <c:pt idx="132">
                  <c:v>1652.09</c:v>
                </c:pt>
                <c:pt idx="133">
                  <c:v>1662.06</c:v>
                </c:pt>
                <c:pt idx="134">
                  <c:v>1672.02</c:v>
                </c:pt>
                <c:pt idx="135">
                  <c:v>1681.98</c:v>
                </c:pt>
                <c:pt idx="136">
                  <c:v>1691.94</c:v>
                </c:pt>
                <c:pt idx="137">
                  <c:v>1701.91</c:v>
                </c:pt>
                <c:pt idx="138">
                  <c:v>1711.87</c:v>
                </c:pt>
                <c:pt idx="139">
                  <c:v>1721.83</c:v>
                </c:pt>
                <c:pt idx="140">
                  <c:v>1731.79</c:v>
                </c:pt>
                <c:pt idx="141">
                  <c:v>1741.75</c:v>
                </c:pt>
                <c:pt idx="142">
                  <c:v>1751.71</c:v>
                </c:pt>
                <c:pt idx="143">
                  <c:v>1761.6799999999998</c:v>
                </c:pt>
                <c:pt idx="144">
                  <c:v>1771.6399999999999</c:v>
                </c:pt>
                <c:pt idx="145">
                  <c:v>1781.6</c:v>
                </c:pt>
                <c:pt idx="146">
                  <c:v>1791.56</c:v>
                </c:pt>
                <c:pt idx="147">
                  <c:v>1801.52</c:v>
                </c:pt>
                <c:pt idx="148">
                  <c:v>1811.47</c:v>
                </c:pt>
                <c:pt idx="149">
                  <c:v>1821.43</c:v>
                </c:pt>
                <c:pt idx="150">
                  <c:v>1831.3899999999999</c:v>
                </c:pt>
                <c:pt idx="151">
                  <c:v>1841.35</c:v>
                </c:pt>
                <c:pt idx="152">
                  <c:v>1851.31</c:v>
                </c:pt>
                <c:pt idx="153">
                  <c:v>1861.27</c:v>
                </c:pt>
                <c:pt idx="154">
                  <c:v>1871.23</c:v>
                </c:pt>
                <c:pt idx="155">
                  <c:v>1886.98</c:v>
                </c:pt>
                <c:pt idx="156">
                  <c:v>1897.04</c:v>
                </c:pt>
                <c:pt idx="157">
                  <c:v>1907.1</c:v>
                </c:pt>
                <c:pt idx="158">
                  <c:v>1917.1499999999999</c:v>
                </c:pt>
                <c:pt idx="159">
                  <c:v>1927.2</c:v>
                </c:pt>
                <c:pt idx="160">
                  <c:v>1937.25</c:v>
                </c:pt>
                <c:pt idx="161">
                  <c:v>1947.29</c:v>
                </c:pt>
                <c:pt idx="162">
                  <c:v>1957.33</c:v>
                </c:pt>
                <c:pt idx="163">
                  <c:v>1967.3799999999999</c:v>
                </c:pt>
                <c:pt idx="164">
                  <c:v>1977.41</c:v>
                </c:pt>
                <c:pt idx="165">
                  <c:v>1987.45</c:v>
                </c:pt>
                <c:pt idx="166">
                  <c:v>1997.48</c:v>
                </c:pt>
                <c:pt idx="167">
                  <c:v>2007.52</c:v>
                </c:pt>
                <c:pt idx="168">
                  <c:v>2017.55</c:v>
                </c:pt>
                <c:pt idx="169">
                  <c:v>2027.57</c:v>
                </c:pt>
                <c:pt idx="170">
                  <c:v>2037.6</c:v>
                </c:pt>
                <c:pt idx="171">
                  <c:v>2047.62</c:v>
                </c:pt>
                <c:pt idx="172">
                  <c:v>2057.64</c:v>
                </c:pt>
                <c:pt idx="173">
                  <c:v>2067.66</c:v>
                </c:pt>
                <c:pt idx="174">
                  <c:v>2077.67</c:v>
                </c:pt>
                <c:pt idx="175">
                  <c:v>2087.69</c:v>
                </c:pt>
                <c:pt idx="176">
                  <c:v>2097.6999999999998</c:v>
                </c:pt>
                <c:pt idx="177">
                  <c:v>2107.6999999999998</c:v>
                </c:pt>
                <c:pt idx="178">
                  <c:v>2117.71</c:v>
                </c:pt>
                <c:pt idx="179">
                  <c:v>2127.71</c:v>
                </c:pt>
                <c:pt idx="180">
                  <c:v>2137.7199999999998</c:v>
                </c:pt>
                <c:pt idx="181">
                  <c:v>2147.7199999999998</c:v>
                </c:pt>
                <c:pt idx="182">
                  <c:v>2157.71</c:v>
                </c:pt>
                <c:pt idx="183">
                  <c:v>2167.71</c:v>
                </c:pt>
                <c:pt idx="184">
                  <c:v>2177.6999999999998</c:v>
                </c:pt>
                <c:pt idx="185">
                  <c:v>2187.69</c:v>
                </c:pt>
                <c:pt idx="186">
                  <c:v>2197.6799999999998</c:v>
                </c:pt>
                <c:pt idx="187">
                  <c:v>2207.66</c:v>
                </c:pt>
                <c:pt idx="188">
                  <c:v>2217.65</c:v>
                </c:pt>
                <c:pt idx="189">
                  <c:v>2227.63</c:v>
                </c:pt>
                <c:pt idx="190">
                  <c:v>2237.6</c:v>
                </c:pt>
                <c:pt idx="191">
                  <c:v>2247.58</c:v>
                </c:pt>
                <c:pt idx="192">
                  <c:v>2257.5500000000002</c:v>
                </c:pt>
                <c:pt idx="193">
                  <c:v>2267.5300000000002</c:v>
                </c:pt>
                <c:pt idx="194">
                  <c:v>2277.5</c:v>
                </c:pt>
                <c:pt idx="195">
                  <c:v>2287.46</c:v>
                </c:pt>
                <c:pt idx="196">
                  <c:v>2297.4300000000012</c:v>
                </c:pt>
                <c:pt idx="197">
                  <c:v>2307.3900000000012</c:v>
                </c:pt>
                <c:pt idx="198">
                  <c:v>2317.3500000000013</c:v>
                </c:pt>
                <c:pt idx="199">
                  <c:v>2327.3100000000013</c:v>
                </c:pt>
                <c:pt idx="200">
                  <c:v>2337.2599999999998</c:v>
                </c:pt>
                <c:pt idx="201">
                  <c:v>2347.2199999999998</c:v>
                </c:pt>
                <c:pt idx="202">
                  <c:v>2357.17</c:v>
                </c:pt>
                <c:pt idx="203">
                  <c:v>2367.11</c:v>
                </c:pt>
                <c:pt idx="204">
                  <c:v>2377.06</c:v>
                </c:pt>
                <c:pt idx="205">
                  <c:v>2387</c:v>
                </c:pt>
                <c:pt idx="206">
                  <c:v>2396.9500000000012</c:v>
                </c:pt>
                <c:pt idx="207">
                  <c:v>2406.8900000000012</c:v>
                </c:pt>
                <c:pt idx="208">
                  <c:v>2416.8200000000002</c:v>
                </c:pt>
                <c:pt idx="209">
                  <c:v>2426.7599999999998</c:v>
                </c:pt>
                <c:pt idx="210">
                  <c:v>2436.69</c:v>
                </c:pt>
                <c:pt idx="211">
                  <c:v>2446.62</c:v>
                </c:pt>
                <c:pt idx="212">
                  <c:v>2456.5500000000002</c:v>
                </c:pt>
                <c:pt idx="213">
                  <c:v>2466.4700000000012</c:v>
                </c:pt>
                <c:pt idx="214">
                  <c:v>2476.4</c:v>
                </c:pt>
                <c:pt idx="215">
                  <c:v>2486.3200000000002</c:v>
                </c:pt>
                <c:pt idx="216">
                  <c:v>2496.2399999999998</c:v>
                </c:pt>
              </c:numCache>
            </c:numRef>
          </c:xVal>
          <c:yVal>
            <c:numRef>
              <c:f>BANDS!$C$7:$HK$7</c:f>
              <c:numCache>
                <c:formatCode>General</c:formatCode>
                <c:ptCount val="217"/>
                <c:pt idx="0">
                  <c:v>258</c:v>
                </c:pt>
                <c:pt idx="1">
                  <c:v>242</c:v>
                </c:pt>
                <c:pt idx="2">
                  <c:v>312</c:v>
                </c:pt>
                <c:pt idx="3">
                  <c:v>1256</c:v>
                </c:pt>
                <c:pt idx="4">
                  <c:v>-360</c:v>
                </c:pt>
                <c:pt idx="5">
                  <c:v>-13</c:v>
                </c:pt>
                <c:pt idx="6">
                  <c:v>18</c:v>
                </c:pt>
                <c:pt idx="7">
                  <c:v>38</c:v>
                </c:pt>
                <c:pt idx="8">
                  <c:v>38</c:v>
                </c:pt>
                <c:pt idx="9">
                  <c:v>42</c:v>
                </c:pt>
                <c:pt idx="10">
                  <c:v>54</c:v>
                </c:pt>
                <c:pt idx="11">
                  <c:v>60</c:v>
                </c:pt>
                <c:pt idx="12">
                  <c:v>62</c:v>
                </c:pt>
                <c:pt idx="13">
                  <c:v>74</c:v>
                </c:pt>
                <c:pt idx="14">
                  <c:v>83</c:v>
                </c:pt>
                <c:pt idx="15">
                  <c:v>109</c:v>
                </c:pt>
                <c:pt idx="16">
                  <c:v>167</c:v>
                </c:pt>
                <c:pt idx="17">
                  <c:v>212</c:v>
                </c:pt>
                <c:pt idx="18">
                  <c:v>257</c:v>
                </c:pt>
                <c:pt idx="19">
                  <c:v>285</c:v>
                </c:pt>
                <c:pt idx="20">
                  <c:v>278</c:v>
                </c:pt>
                <c:pt idx="21">
                  <c:v>247</c:v>
                </c:pt>
                <c:pt idx="22">
                  <c:v>212</c:v>
                </c:pt>
                <c:pt idx="23">
                  <c:v>191</c:v>
                </c:pt>
                <c:pt idx="24">
                  <c:v>171</c:v>
                </c:pt>
                <c:pt idx="25">
                  <c:v>161</c:v>
                </c:pt>
                <c:pt idx="26">
                  <c:v>143</c:v>
                </c:pt>
                <c:pt idx="27">
                  <c:v>131</c:v>
                </c:pt>
                <c:pt idx="28">
                  <c:v>125</c:v>
                </c:pt>
                <c:pt idx="29">
                  <c:v>115</c:v>
                </c:pt>
                <c:pt idx="30">
                  <c:v>109</c:v>
                </c:pt>
                <c:pt idx="31">
                  <c:v>93</c:v>
                </c:pt>
                <c:pt idx="32">
                  <c:v>79</c:v>
                </c:pt>
                <c:pt idx="33">
                  <c:v>112</c:v>
                </c:pt>
                <c:pt idx="34">
                  <c:v>254</c:v>
                </c:pt>
                <c:pt idx="35">
                  <c:v>554</c:v>
                </c:pt>
                <c:pt idx="36">
                  <c:v>1014</c:v>
                </c:pt>
                <c:pt idx="37">
                  <c:v>1719</c:v>
                </c:pt>
                <c:pt idx="38">
                  <c:v>2559</c:v>
                </c:pt>
                <c:pt idx="39">
                  <c:v>3157</c:v>
                </c:pt>
                <c:pt idx="40">
                  <c:v>3533</c:v>
                </c:pt>
                <c:pt idx="41">
                  <c:v>3723</c:v>
                </c:pt>
                <c:pt idx="42">
                  <c:v>3889</c:v>
                </c:pt>
                <c:pt idx="43">
                  <c:v>3979</c:v>
                </c:pt>
                <c:pt idx="44">
                  <c:v>4010</c:v>
                </c:pt>
                <c:pt idx="45">
                  <c:v>3976</c:v>
                </c:pt>
                <c:pt idx="46">
                  <c:v>3927</c:v>
                </c:pt>
                <c:pt idx="47">
                  <c:v>3871</c:v>
                </c:pt>
                <c:pt idx="48">
                  <c:v>3852</c:v>
                </c:pt>
                <c:pt idx="49">
                  <c:v>3927</c:v>
                </c:pt>
                <c:pt idx="50">
                  <c:v>3954</c:v>
                </c:pt>
                <c:pt idx="51">
                  <c:v>3947</c:v>
                </c:pt>
                <c:pt idx="52">
                  <c:v>3950</c:v>
                </c:pt>
                <c:pt idx="53">
                  <c:v>4004</c:v>
                </c:pt>
                <c:pt idx="54">
                  <c:v>4048</c:v>
                </c:pt>
                <c:pt idx="55">
                  <c:v>4047</c:v>
                </c:pt>
                <c:pt idx="56">
                  <c:v>3974</c:v>
                </c:pt>
                <c:pt idx="57">
                  <c:v>3975</c:v>
                </c:pt>
                <c:pt idx="58">
                  <c:v>3986</c:v>
                </c:pt>
                <c:pt idx="59">
                  <c:v>4071</c:v>
                </c:pt>
                <c:pt idx="60">
                  <c:v>4080</c:v>
                </c:pt>
                <c:pt idx="61">
                  <c:v>4234</c:v>
                </c:pt>
                <c:pt idx="62">
                  <c:v>4130</c:v>
                </c:pt>
                <c:pt idx="63">
                  <c:v>4039</c:v>
                </c:pt>
                <c:pt idx="64">
                  <c:v>3859</c:v>
                </c:pt>
                <c:pt idx="65">
                  <c:v>3841</c:v>
                </c:pt>
                <c:pt idx="66">
                  <c:v>3810</c:v>
                </c:pt>
                <c:pt idx="67">
                  <c:v>3851</c:v>
                </c:pt>
                <c:pt idx="68">
                  <c:v>3899</c:v>
                </c:pt>
                <c:pt idx="69">
                  <c:v>3938</c:v>
                </c:pt>
                <c:pt idx="70">
                  <c:v>3943</c:v>
                </c:pt>
                <c:pt idx="71">
                  <c:v>3924</c:v>
                </c:pt>
                <c:pt idx="72">
                  <c:v>3910</c:v>
                </c:pt>
                <c:pt idx="73">
                  <c:v>3900</c:v>
                </c:pt>
                <c:pt idx="74">
                  <c:v>3906</c:v>
                </c:pt>
                <c:pt idx="75">
                  <c:v>3875</c:v>
                </c:pt>
                <c:pt idx="76">
                  <c:v>3802</c:v>
                </c:pt>
                <c:pt idx="77">
                  <c:v>3679</c:v>
                </c:pt>
                <c:pt idx="78">
                  <c:v>3497</c:v>
                </c:pt>
                <c:pt idx="79">
                  <c:v>3319</c:v>
                </c:pt>
                <c:pt idx="80">
                  <c:v>3200</c:v>
                </c:pt>
                <c:pt idx="81">
                  <c:v>3018</c:v>
                </c:pt>
                <c:pt idx="82">
                  <c:v>2970</c:v>
                </c:pt>
                <c:pt idx="83">
                  <c:v>2929</c:v>
                </c:pt>
                <c:pt idx="84">
                  <c:v>2913</c:v>
                </c:pt>
                <c:pt idx="85">
                  <c:v>2864</c:v>
                </c:pt>
                <c:pt idx="86">
                  <c:v>2845</c:v>
                </c:pt>
                <c:pt idx="87">
                  <c:v>2859</c:v>
                </c:pt>
                <c:pt idx="88">
                  <c:v>2891</c:v>
                </c:pt>
                <c:pt idx="89">
                  <c:v>2956</c:v>
                </c:pt>
                <c:pt idx="90">
                  <c:v>3010</c:v>
                </c:pt>
                <c:pt idx="91">
                  <c:v>3051</c:v>
                </c:pt>
                <c:pt idx="92">
                  <c:v>3075</c:v>
                </c:pt>
                <c:pt idx="93">
                  <c:v>3083</c:v>
                </c:pt>
                <c:pt idx="94">
                  <c:v>3115</c:v>
                </c:pt>
                <c:pt idx="95">
                  <c:v>3126</c:v>
                </c:pt>
                <c:pt idx="96">
                  <c:v>3119</c:v>
                </c:pt>
                <c:pt idx="97">
                  <c:v>3026</c:v>
                </c:pt>
                <c:pt idx="98">
                  <c:v>2881</c:v>
                </c:pt>
                <c:pt idx="99">
                  <c:v>2702</c:v>
                </c:pt>
                <c:pt idx="100">
                  <c:v>2530</c:v>
                </c:pt>
                <c:pt idx="101">
                  <c:v>2341</c:v>
                </c:pt>
                <c:pt idx="102">
                  <c:v>2014</c:v>
                </c:pt>
                <c:pt idx="103">
                  <c:v>0</c:v>
                </c:pt>
                <c:pt idx="104">
                  <c:v>0</c:v>
                </c:pt>
                <c:pt idx="105">
                  <c:v>0</c:v>
                </c:pt>
                <c:pt idx="106">
                  <c:v>0</c:v>
                </c:pt>
                <c:pt idx="107">
                  <c:v>1260</c:v>
                </c:pt>
                <c:pt idx="108">
                  <c:v>723</c:v>
                </c:pt>
                <c:pt idx="109">
                  <c:v>600</c:v>
                </c:pt>
                <c:pt idx="110">
                  <c:v>588</c:v>
                </c:pt>
                <c:pt idx="111">
                  <c:v>428</c:v>
                </c:pt>
                <c:pt idx="112">
                  <c:v>404</c:v>
                </c:pt>
                <c:pt idx="113">
                  <c:v>428</c:v>
                </c:pt>
                <c:pt idx="114">
                  <c:v>475</c:v>
                </c:pt>
                <c:pt idx="115">
                  <c:v>518</c:v>
                </c:pt>
                <c:pt idx="116">
                  <c:v>577</c:v>
                </c:pt>
                <c:pt idx="117">
                  <c:v>642</c:v>
                </c:pt>
                <c:pt idx="118">
                  <c:v>710</c:v>
                </c:pt>
                <c:pt idx="119">
                  <c:v>772</c:v>
                </c:pt>
                <c:pt idx="120">
                  <c:v>850</c:v>
                </c:pt>
                <c:pt idx="121">
                  <c:v>919</c:v>
                </c:pt>
                <c:pt idx="122">
                  <c:v>976</c:v>
                </c:pt>
                <c:pt idx="123">
                  <c:v>1039</c:v>
                </c:pt>
                <c:pt idx="124">
                  <c:v>1101</c:v>
                </c:pt>
                <c:pt idx="125">
                  <c:v>1149</c:v>
                </c:pt>
                <c:pt idx="126">
                  <c:v>1216</c:v>
                </c:pt>
                <c:pt idx="127">
                  <c:v>1264</c:v>
                </c:pt>
                <c:pt idx="128">
                  <c:v>1322</c:v>
                </c:pt>
                <c:pt idx="129">
                  <c:v>1364</c:v>
                </c:pt>
                <c:pt idx="130">
                  <c:v>1399</c:v>
                </c:pt>
                <c:pt idx="131">
                  <c:v>1430</c:v>
                </c:pt>
                <c:pt idx="132">
                  <c:v>1439</c:v>
                </c:pt>
                <c:pt idx="133">
                  <c:v>1439</c:v>
                </c:pt>
                <c:pt idx="134">
                  <c:v>1449</c:v>
                </c:pt>
                <c:pt idx="135">
                  <c:v>1441</c:v>
                </c:pt>
                <c:pt idx="136">
                  <c:v>1420</c:v>
                </c:pt>
                <c:pt idx="137">
                  <c:v>1366</c:v>
                </c:pt>
                <c:pt idx="138">
                  <c:v>1330</c:v>
                </c:pt>
                <c:pt idx="139">
                  <c:v>1264</c:v>
                </c:pt>
                <c:pt idx="140">
                  <c:v>1234</c:v>
                </c:pt>
                <c:pt idx="141">
                  <c:v>1208</c:v>
                </c:pt>
                <c:pt idx="142">
                  <c:v>1169</c:v>
                </c:pt>
                <c:pt idx="143">
                  <c:v>1131</c:v>
                </c:pt>
                <c:pt idx="144">
                  <c:v>1080</c:v>
                </c:pt>
                <c:pt idx="145">
                  <c:v>1049</c:v>
                </c:pt>
                <c:pt idx="146">
                  <c:v>991</c:v>
                </c:pt>
                <c:pt idx="147">
                  <c:v>908</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146</c:v>
                </c:pt>
                <c:pt idx="165">
                  <c:v>158</c:v>
                </c:pt>
                <c:pt idx="166">
                  <c:v>167</c:v>
                </c:pt>
                <c:pt idx="167">
                  <c:v>192</c:v>
                </c:pt>
                <c:pt idx="168">
                  <c:v>218</c:v>
                </c:pt>
                <c:pt idx="169">
                  <c:v>250</c:v>
                </c:pt>
                <c:pt idx="170">
                  <c:v>271</c:v>
                </c:pt>
                <c:pt idx="171">
                  <c:v>278</c:v>
                </c:pt>
                <c:pt idx="172">
                  <c:v>307</c:v>
                </c:pt>
                <c:pt idx="173">
                  <c:v>320</c:v>
                </c:pt>
                <c:pt idx="174">
                  <c:v>340</c:v>
                </c:pt>
                <c:pt idx="175">
                  <c:v>352</c:v>
                </c:pt>
                <c:pt idx="176">
                  <c:v>368</c:v>
                </c:pt>
                <c:pt idx="177">
                  <c:v>374</c:v>
                </c:pt>
                <c:pt idx="178">
                  <c:v>387</c:v>
                </c:pt>
                <c:pt idx="179">
                  <c:v>407</c:v>
                </c:pt>
                <c:pt idx="180">
                  <c:v>421</c:v>
                </c:pt>
                <c:pt idx="181">
                  <c:v>438</c:v>
                </c:pt>
                <c:pt idx="182">
                  <c:v>458</c:v>
                </c:pt>
                <c:pt idx="183">
                  <c:v>473</c:v>
                </c:pt>
                <c:pt idx="184">
                  <c:v>478</c:v>
                </c:pt>
                <c:pt idx="185">
                  <c:v>500</c:v>
                </c:pt>
                <c:pt idx="186">
                  <c:v>509</c:v>
                </c:pt>
                <c:pt idx="187">
                  <c:v>523</c:v>
                </c:pt>
                <c:pt idx="188">
                  <c:v>548</c:v>
                </c:pt>
                <c:pt idx="189">
                  <c:v>557</c:v>
                </c:pt>
                <c:pt idx="190">
                  <c:v>540</c:v>
                </c:pt>
                <c:pt idx="191">
                  <c:v>520</c:v>
                </c:pt>
                <c:pt idx="192">
                  <c:v>487</c:v>
                </c:pt>
                <c:pt idx="193">
                  <c:v>446</c:v>
                </c:pt>
                <c:pt idx="194">
                  <c:v>435</c:v>
                </c:pt>
                <c:pt idx="195">
                  <c:v>395</c:v>
                </c:pt>
                <c:pt idx="196">
                  <c:v>365</c:v>
                </c:pt>
                <c:pt idx="197">
                  <c:v>334</c:v>
                </c:pt>
                <c:pt idx="198">
                  <c:v>324</c:v>
                </c:pt>
                <c:pt idx="199">
                  <c:v>314</c:v>
                </c:pt>
                <c:pt idx="200">
                  <c:v>306</c:v>
                </c:pt>
                <c:pt idx="201">
                  <c:v>299</c:v>
                </c:pt>
                <c:pt idx="202">
                  <c:v>274</c:v>
                </c:pt>
                <c:pt idx="203">
                  <c:v>255</c:v>
                </c:pt>
                <c:pt idx="204">
                  <c:v>241</c:v>
                </c:pt>
                <c:pt idx="205">
                  <c:v>228</c:v>
                </c:pt>
                <c:pt idx="206">
                  <c:v>225</c:v>
                </c:pt>
                <c:pt idx="207">
                  <c:v>187</c:v>
                </c:pt>
                <c:pt idx="208">
                  <c:v>178</c:v>
                </c:pt>
                <c:pt idx="209">
                  <c:v>155</c:v>
                </c:pt>
                <c:pt idx="210">
                  <c:v>162</c:v>
                </c:pt>
                <c:pt idx="211">
                  <c:v>97</c:v>
                </c:pt>
                <c:pt idx="212">
                  <c:v>115</c:v>
                </c:pt>
                <c:pt idx="213">
                  <c:v>110</c:v>
                </c:pt>
                <c:pt idx="214">
                  <c:v>129</c:v>
                </c:pt>
                <c:pt idx="215">
                  <c:v>122</c:v>
                </c:pt>
                <c:pt idx="216">
                  <c:v>-82</c:v>
                </c:pt>
              </c:numCache>
            </c:numRef>
          </c:yVal>
          <c:smooth val="1"/>
        </c:ser>
        <c:axId val="58490240"/>
        <c:axId val="58504704"/>
      </c:scatterChart>
      <c:valAx>
        <c:axId val="58490240"/>
        <c:scaling>
          <c:orientation val="minMax"/>
          <c:max val="2500"/>
          <c:min val="400"/>
        </c:scaling>
        <c:axPos val="b"/>
        <c:title>
          <c:tx>
            <c:rich>
              <a:bodyPr/>
              <a:lstStyle/>
              <a:p>
                <a:pPr>
                  <a:defRPr sz="2000" b="1" i="0" u="none" strike="noStrike" baseline="0">
                    <a:solidFill>
                      <a:srgbClr val="000000"/>
                    </a:solidFill>
                    <a:latin typeface="Sans"/>
                    <a:ea typeface="Sans"/>
                    <a:cs typeface="Sans"/>
                  </a:defRPr>
                </a:pPr>
                <a:r>
                  <a:rPr lang="en-US" sz="2000"/>
                  <a:t>wavelength (nm)</a:t>
                </a:r>
              </a:p>
            </c:rich>
          </c:tx>
          <c:layout>
            <c:manualLayout>
              <c:xMode val="edge"/>
              <c:yMode val="edge"/>
              <c:x val="0.39130416723394351"/>
              <c:y val="0.88644649007765453"/>
            </c:manualLayout>
          </c:layout>
          <c:spPr>
            <a:noFill/>
            <a:ln w="25400">
              <a:noFill/>
            </a:ln>
          </c:spPr>
        </c:title>
        <c:numFmt formatCode="General" sourceLinked="1"/>
        <c:tickLblPos val="nextTo"/>
        <c:spPr>
          <a:ln w="3175">
            <a:solidFill>
              <a:srgbClr val="000000"/>
            </a:solidFill>
            <a:prstDash val="solid"/>
          </a:ln>
        </c:spPr>
        <c:txPr>
          <a:bodyPr rot="0" vert="horz"/>
          <a:lstStyle/>
          <a:p>
            <a:pPr>
              <a:defRPr sz="1400" b="0" i="0" u="none" strike="noStrike" baseline="0">
                <a:solidFill>
                  <a:srgbClr val="000000"/>
                </a:solidFill>
                <a:latin typeface="Sans"/>
                <a:ea typeface="Sans"/>
                <a:cs typeface="Sans"/>
              </a:defRPr>
            </a:pPr>
            <a:endParaRPr lang="en-US"/>
          </a:p>
        </c:txPr>
        <c:crossAx val="58504704"/>
        <c:crosses val="autoZero"/>
        <c:crossBetween val="midCat"/>
      </c:valAx>
      <c:valAx>
        <c:axId val="58504704"/>
        <c:scaling>
          <c:orientation val="minMax"/>
          <c:max val="6500"/>
          <c:min val="0"/>
        </c:scaling>
        <c:axPos val="l"/>
        <c:title>
          <c:tx>
            <c:rich>
              <a:bodyPr/>
              <a:lstStyle/>
              <a:p>
                <a:pPr>
                  <a:defRPr sz="2000" b="1" i="0" u="none" strike="noStrike" baseline="0">
                    <a:solidFill>
                      <a:srgbClr val="000000"/>
                    </a:solidFill>
                    <a:latin typeface="Sans"/>
                    <a:ea typeface="Sans"/>
                    <a:cs typeface="Sans"/>
                  </a:defRPr>
                </a:pPr>
                <a:r>
                  <a:rPr lang="en-US" sz="2000"/>
                  <a:t>% reflectance x 10,000</a:t>
                </a:r>
              </a:p>
            </c:rich>
          </c:tx>
          <c:layout>
            <c:manualLayout>
              <c:xMode val="edge"/>
              <c:yMode val="edge"/>
              <c:x val="1.8633202099737501E-2"/>
              <c:y val="0.20081957715861493"/>
            </c:manualLayout>
          </c:layout>
          <c:spPr>
            <a:noFill/>
            <a:ln w="25400">
              <a:noFill/>
            </a:ln>
          </c:spPr>
        </c:title>
        <c:numFmt formatCode="General" sourceLinked="1"/>
        <c:tickLblPos val="nextTo"/>
        <c:spPr>
          <a:ln w="3175">
            <a:solidFill>
              <a:srgbClr val="000000"/>
            </a:solidFill>
            <a:prstDash val="solid"/>
          </a:ln>
        </c:spPr>
        <c:txPr>
          <a:bodyPr rot="0" vert="horz"/>
          <a:lstStyle/>
          <a:p>
            <a:pPr>
              <a:defRPr sz="1400" b="0" i="0" u="none" strike="noStrike" baseline="0">
                <a:solidFill>
                  <a:srgbClr val="000000"/>
                </a:solidFill>
                <a:latin typeface="Sans"/>
                <a:ea typeface="Sans"/>
                <a:cs typeface="Sans"/>
              </a:defRPr>
            </a:pPr>
            <a:endParaRPr lang="en-US"/>
          </a:p>
        </c:txPr>
        <c:crossAx val="58490240"/>
        <c:crosses val="autoZero"/>
        <c:crossBetween val="midCat"/>
      </c:valAx>
      <c:spPr>
        <a:noFill/>
        <a:ln w="25400">
          <a:noFill/>
        </a:ln>
      </c:spPr>
    </c:plotArea>
    <c:legend>
      <c:legendPos val="r"/>
      <c:layout>
        <c:manualLayout>
          <c:xMode val="edge"/>
          <c:yMode val="edge"/>
          <c:x val="0.86767445777961461"/>
          <c:y val="0.36996320453654202"/>
          <c:w val="0.11531185604478496"/>
          <c:h val="0.26007314378311386"/>
        </c:manualLayout>
      </c:layout>
      <c:spPr>
        <a:solidFill>
          <a:srgbClr val="FFFFFF"/>
        </a:solidFill>
        <a:ln w="3175">
          <a:solidFill>
            <a:srgbClr val="000000"/>
          </a:solidFill>
          <a:prstDash val="solid"/>
        </a:ln>
      </c:spPr>
      <c:txPr>
        <a:bodyPr/>
        <a:lstStyle/>
        <a:p>
          <a:pPr>
            <a:defRPr sz="1800" b="0" i="0" u="none" strike="noStrike" baseline="0">
              <a:solidFill>
                <a:srgbClr val="000000"/>
              </a:solidFill>
              <a:latin typeface="Sans"/>
              <a:ea typeface="Sans"/>
              <a:cs typeface="Sans"/>
            </a:defRPr>
          </a:pPr>
          <a:endParaRPr lang="en-US"/>
        </a:p>
      </c:txPr>
    </c:legend>
    <c:plotVisOnly val="1"/>
    <c:dispBlanksAs val="gap"/>
  </c:chart>
  <c:spPr>
    <a:solidFill>
      <a:srgbClr val="FFFFFF"/>
    </a:solidFill>
    <a:ln w="3175">
      <a:solidFill>
        <a:srgbClr val="000000"/>
      </a:solidFill>
      <a:prstDash val="solid"/>
    </a:ln>
  </c:spPr>
  <c:txPr>
    <a:bodyPr/>
    <a:lstStyle/>
    <a:p>
      <a:pPr>
        <a:defRPr sz="1000" b="0" i="0" u="none" strike="noStrike" baseline="0">
          <a:solidFill>
            <a:srgbClr val="000000"/>
          </a:solidFill>
          <a:latin typeface="Sans"/>
          <a:ea typeface="Sans"/>
          <a:cs typeface="Sans"/>
        </a:defRPr>
      </a:pPr>
      <a:endParaRPr lang="en-US"/>
    </a:p>
  </c:txPr>
  <c:externalData r:id="rId1"/>
  <c:userShapes r:id="rId2"/>
</c:chartSpace>
</file>

<file path=ppt/drawings/drawing1.xml><?xml version="1.0" encoding="utf-8"?>
<c:userShapes xmlns:c="http://schemas.openxmlformats.org/drawingml/2006/chart">
  <cdr:relSizeAnchor xmlns:cdr="http://schemas.openxmlformats.org/drawingml/2006/chartDrawing">
    <cdr:from>
      <cdr:x>0.39855</cdr:x>
      <cdr:y>0.22143</cdr:y>
    </cdr:from>
    <cdr:to>
      <cdr:x>0.51827</cdr:x>
      <cdr:y>0.2881</cdr:y>
    </cdr:to>
    <cdr:sp macro="" textlink="">
      <cdr:nvSpPr>
        <cdr:cNvPr id="2" name="TextBox 1"/>
        <cdr:cNvSpPr txBox="1"/>
      </cdr:nvSpPr>
      <cdr:spPr>
        <a:xfrm xmlns:a="http://schemas.openxmlformats.org/drawingml/2006/main">
          <a:off x="2677583" y="787399"/>
          <a:ext cx="804333" cy="23706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F3EDEC-3B0E-A64E-BDB6-CA3C98422CC7}" type="datetimeFigureOut">
              <a:rPr lang="en-US" smtClean="0"/>
              <a:pPr/>
              <a:t>5/15/2012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630B28-6BCB-BC40-96CA-2BAC3835F8A7}" type="slidenum">
              <a:rPr lang="en-US" smtClean="0"/>
              <a:pPr/>
              <a:t>‹#›</a:t>
            </a:fld>
            <a:endParaRPr lang="en-US"/>
          </a:p>
        </p:txBody>
      </p:sp>
    </p:spTree>
    <p:extLst>
      <p:ext uri="{BB962C8B-B14F-4D97-AF65-F5344CB8AC3E}">
        <p14:creationId xmlns:p14="http://schemas.microsoft.com/office/powerpoint/2010/main" xmlns="" val="28109047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goal of this project is to use remote sensing techniques to quantify forest </a:t>
            </a:r>
            <a:r>
              <a:rPr lang="en-US" sz="1200" b="1" i="1" kern="1200" dirty="0" smtClean="0">
                <a:solidFill>
                  <a:schemeClr val="tx1"/>
                </a:solidFill>
                <a:latin typeface="+mn-lt"/>
                <a:ea typeface="+mn-ea"/>
                <a:cs typeface="+mn-cs"/>
              </a:rPr>
              <a:t>genetic diversity </a:t>
            </a:r>
            <a:r>
              <a:rPr lang="en-US" sz="1200" b="0" i="0" kern="1200" dirty="0" smtClean="0">
                <a:solidFill>
                  <a:schemeClr val="tx1"/>
                </a:solidFill>
                <a:latin typeface="+mn-lt"/>
                <a:ea typeface="+mn-ea"/>
                <a:cs typeface="+mn-cs"/>
              </a:rPr>
              <a:t>and resulting </a:t>
            </a:r>
            <a:r>
              <a:rPr lang="en-US" sz="1200" b="1" i="1" kern="1200" dirty="0" smtClean="0">
                <a:solidFill>
                  <a:schemeClr val="tx1"/>
                </a:solidFill>
                <a:latin typeface="+mn-lt"/>
                <a:ea typeface="+mn-ea"/>
                <a:cs typeface="+mn-cs"/>
              </a:rPr>
              <a:t>belowground microbial diversity</a:t>
            </a:r>
            <a:r>
              <a:rPr lang="en-US" sz="1200" b="0" i="0" kern="1200" dirty="0" smtClean="0">
                <a:solidFill>
                  <a:schemeClr val="tx1"/>
                </a:solidFill>
                <a:latin typeface="+mn-lt"/>
                <a:ea typeface="+mn-ea"/>
                <a:cs typeface="+mn-cs"/>
              </a:rPr>
              <a:t>. Understanding global declines in biodiversity is at the forefront of ecological research. To date, however, remote sensing techniques have yet to be applied to their full potential to address the genetic component of biodiversity. We</a:t>
            </a:r>
            <a:r>
              <a:rPr lang="en-US" sz="1200" b="0" i="0" kern="1200" baseline="0" dirty="0" smtClean="0">
                <a:solidFill>
                  <a:schemeClr val="tx1"/>
                </a:solidFill>
                <a:latin typeface="+mn-lt"/>
                <a:ea typeface="+mn-ea"/>
                <a:cs typeface="+mn-cs"/>
              </a:rPr>
              <a:t> are c</a:t>
            </a:r>
            <a:r>
              <a:rPr lang="en-US" sz="1200" b="0" i="0" kern="1200" dirty="0" smtClean="0">
                <a:solidFill>
                  <a:schemeClr val="tx1"/>
                </a:solidFill>
                <a:latin typeface="+mn-lt"/>
                <a:ea typeface="+mn-ea"/>
                <a:cs typeface="+mn-cs"/>
              </a:rPr>
              <a:t>ombining </a:t>
            </a:r>
            <a:r>
              <a:rPr lang="en-US" sz="1200" b="0" i="1" kern="1200" dirty="0" smtClean="0">
                <a:solidFill>
                  <a:schemeClr val="tx1"/>
                </a:solidFill>
                <a:latin typeface="+mn-lt"/>
                <a:ea typeface="+mn-ea"/>
                <a:cs typeface="+mn-cs"/>
              </a:rPr>
              <a:t>large-scale </a:t>
            </a:r>
            <a:r>
              <a:rPr lang="en-US" sz="1200" b="0" i="0" kern="1200" dirty="0" smtClean="0">
                <a:solidFill>
                  <a:schemeClr val="tx1"/>
                </a:solidFill>
                <a:latin typeface="+mn-lt"/>
                <a:ea typeface="+mn-ea"/>
                <a:cs typeface="+mn-cs"/>
              </a:rPr>
              <a:t>remote sensing data with </a:t>
            </a:r>
            <a:r>
              <a:rPr lang="en-US" sz="1200" b="0" i="1" kern="1200" dirty="0" smtClean="0">
                <a:solidFill>
                  <a:schemeClr val="tx1"/>
                </a:solidFill>
                <a:latin typeface="+mn-lt"/>
                <a:ea typeface="+mn-ea"/>
                <a:cs typeface="+mn-cs"/>
              </a:rPr>
              <a:t>fine-scale </a:t>
            </a:r>
            <a:r>
              <a:rPr lang="en-US" sz="1200" b="0" i="0" kern="1200" dirty="0" smtClean="0">
                <a:solidFill>
                  <a:schemeClr val="tx1"/>
                </a:solidFill>
                <a:latin typeface="+mn-lt"/>
                <a:ea typeface="+mn-ea"/>
                <a:cs typeface="+mn-cs"/>
              </a:rPr>
              <a:t>genetic data to</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understand of biological diversity across natural landscapes.</a:t>
            </a:r>
            <a:endParaRPr lang="en-US" dirty="0"/>
          </a:p>
        </p:txBody>
      </p:sp>
      <p:sp>
        <p:nvSpPr>
          <p:cNvPr id="4" name="Slide Number Placeholder 3"/>
          <p:cNvSpPr>
            <a:spLocks noGrp="1"/>
          </p:cNvSpPr>
          <p:nvPr>
            <p:ph type="sldNum" sz="quarter" idx="10"/>
          </p:nvPr>
        </p:nvSpPr>
        <p:spPr/>
        <p:txBody>
          <a:bodyPr/>
          <a:lstStyle/>
          <a:p>
            <a:fld id="{23630B28-6BCB-BC40-96CA-2BAC3835F8A7}" type="slidenum">
              <a:rPr lang="en-US" smtClean="0"/>
              <a:pPr/>
              <a:t>1</a:t>
            </a:fld>
            <a:endParaRPr lang="en-US"/>
          </a:p>
        </p:txBody>
      </p:sp>
    </p:spTree>
    <p:extLst>
      <p:ext uri="{BB962C8B-B14F-4D97-AF65-F5344CB8AC3E}">
        <p14:creationId xmlns:p14="http://schemas.microsoft.com/office/powerpoint/2010/main" xmlns="" val="2588439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cs typeface="ＭＳ Ｐゴシック" charset="0"/>
              </a:defRPr>
            </a:lvl1pPr>
            <a:lvl2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2pPr>
            <a:lvl3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3pPr>
            <a:lvl4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4pPr>
            <a:lvl5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5pPr>
            <a:lvl6pPr marL="2423823"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6pPr>
            <a:lvl7pPr marL="2864518"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7pPr>
            <a:lvl8pPr marL="3305213"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8pPr>
            <a:lvl9pPr marL="3745908"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9pPr>
          </a:lstStyle>
          <a:p>
            <a:fld id="{A595988E-517F-2145-ACFB-B08BF5B67549}" type="slidenum">
              <a:rPr lang="en-US" sz="1200">
                <a:solidFill>
                  <a:srgbClr val="000000"/>
                </a:solidFill>
              </a:rPr>
              <a:pPr/>
              <a:t>11</a:t>
            </a:fld>
            <a:endParaRPr lang="en-US" sz="1200">
              <a:solidFill>
                <a:srgbClr val="000000"/>
              </a:solidFill>
            </a:endParaRPr>
          </a:p>
        </p:txBody>
      </p:sp>
      <p:sp>
        <p:nvSpPr>
          <p:cNvPr id="53251" name="Text Box 1"/>
          <p:cNvSpPr>
            <a:spLocks noGrp="1" noRot="1" noChangeAspect="1" noChangeArrowheads="1" noTextEdit="1"/>
          </p:cNvSpPr>
          <p:nvPr>
            <p:ph type="sldImg"/>
          </p:nvPr>
        </p:nvSpPr>
        <p:spPr>
          <a:xfrm>
            <a:off x="1144588" y="687388"/>
            <a:ext cx="4568825" cy="3427412"/>
          </a:xfrm>
          <a:solidFill>
            <a:srgbClr val="FFFFFF"/>
          </a:solidFill>
          <a:ln/>
        </p:spPr>
      </p:sp>
      <p:sp>
        <p:nvSpPr>
          <p:cNvPr id="53252" name="Text Box 2"/>
          <p:cNvSpPr>
            <a:spLocks noGrp="1" noChangeArrowheads="1"/>
          </p:cNvSpPr>
          <p:nvPr>
            <p:ph type="body" idx="1"/>
          </p:nvPr>
        </p:nvSpPr>
        <p:spPr>
          <a:xfrm>
            <a:off x="915111" y="4343899"/>
            <a:ext cx="5027779" cy="411195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are using </a:t>
            </a:r>
            <a:r>
              <a:rPr lang="en-US" baseline="0" dirty="0" err="1" smtClean="0"/>
              <a:t>landsat</a:t>
            </a:r>
            <a:r>
              <a:rPr lang="en-US" baseline="0" dirty="0" smtClean="0"/>
              <a:t> images from many different years, and we have to put them in the same order based on the end of season date, which does not always match up with the calendar date. </a:t>
            </a:r>
            <a:r>
              <a:rPr lang="en-US" dirty="0" smtClean="0"/>
              <a:t>End</a:t>
            </a:r>
            <a:r>
              <a:rPr lang="en-US" baseline="0" dirty="0" smtClean="0"/>
              <a:t> of season date with and end of season NDVI, where downward trend in NDVI levels. Off there are existing models of the smoothing function end of season, but they tend to be over-smoothed so Phil is working on developing their own from MODIS data.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3630B28-6BCB-BC40-96CA-2BAC3835F8A7}" type="slidenum">
              <a:rPr lang="en-US" smtClean="0"/>
              <a:pPr/>
              <a:t>13</a:t>
            </a:fld>
            <a:endParaRPr lang="en-US"/>
          </a:p>
        </p:txBody>
      </p:sp>
    </p:spTree>
    <p:extLst>
      <p:ext uri="{BB962C8B-B14F-4D97-AF65-F5344CB8AC3E}">
        <p14:creationId xmlns:p14="http://schemas.microsoft.com/office/powerpoint/2010/main" xmlns="" val="3071098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30B28-6BCB-BC40-96CA-2BAC3835F8A7}" type="slidenum">
              <a:rPr lang="en-US" smtClean="0"/>
              <a:pPr/>
              <a:t>14</a:t>
            </a:fld>
            <a:endParaRPr lang="en-US"/>
          </a:p>
        </p:txBody>
      </p:sp>
    </p:spTree>
    <p:extLst>
      <p:ext uri="{BB962C8B-B14F-4D97-AF65-F5344CB8AC3E}">
        <p14:creationId xmlns:p14="http://schemas.microsoft.com/office/powerpoint/2010/main" xmlns="" val="3580762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With just preliminary data and incomplete LANDSAT history, intercepts are different, slopes are not. </a:t>
            </a:r>
          </a:p>
          <a:p>
            <a:endParaRPr lang="en-US" dirty="0"/>
          </a:p>
        </p:txBody>
      </p:sp>
      <p:sp>
        <p:nvSpPr>
          <p:cNvPr id="4" name="Slide Number Placeholder 3"/>
          <p:cNvSpPr>
            <a:spLocks noGrp="1"/>
          </p:cNvSpPr>
          <p:nvPr>
            <p:ph type="sldNum" sz="quarter" idx="10"/>
          </p:nvPr>
        </p:nvSpPr>
        <p:spPr/>
        <p:txBody>
          <a:bodyPr/>
          <a:lstStyle/>
          <a:p>
            <a:fld id="{23630B28-6BCB-BC40-96CA-2BAC3835F8A7}" type="slidenum">
              <a:rPr lang="en-US" smtClean="0"/>
              <a:pPr/>
              <a:t>15</a:t>
            </a:fld>
            <a:endParaRPr lang="en-US"/>
          </a:p>
        </p:txBody>
      </p:sp>
    </p:spTree>
    <p:extLst>
      <p:ext uri="{BB962C8B-B14F-4D97-AF65-F5344CB8AC3E}">
        <p14:creationId xmlns:p14="http://schemas.microsoft.com/office/powerpoint/2010/main" xmlns="" val="559247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March</a:t>
            </a:r>
            <a:r>
              <a:rPr lang="en-US" baseline="0" dirty="0" smtClean="0"/>
              <a:t> 2011</a:t>
            </a:r>
            <a:endParaRPr lang="en-US" dirty="0"/>
          </a:p>
        </p:txBody>
      </p:sp>
      <p:sp>
        <p:nvSpPr>
          <p:cNvPr id="4" name="Slide Number Placeholder 3"/>
          <p:cNvSpPr>
            <a:spLocks noGrp="1"/>
          </p:cNvSpPr>
          <p:nvPr>
            <p:ph type="sldNum" sz="quarter" idx="10"/>
          </p:nvPr>
        </p:nvSpPr>
        <p:spPr/>
        <p:txBody>
          <a:bodyPr/>
          <a:lstStyle/>
          <a:p>
            <a:fld id="{23630B28-6BCB-BC40-96CA-2BAC3835F8A7}" type="slidenum">
              <a:rPr lang="en-US" smtClean="0"/>
              <a:pPr/>
              <a:t>17</a:t>
            </a:fld>
            <a:endParaRPr lang="en-US"/>
          </a:p>
        </p:txBody>
      </p:sp>
    </p:spTree>
    <p:extLst>
      <p:ext uri="{BB962C8B-B14F-4D97-AF65-F5344CB8AC3E}">
        <p14:creationId xmlns:p14="http://schemas.microsoft.com/office/powerpoint/2010/main" xmlns="" val="1643053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October</a:t>
            </a:r>
            <a:r>
              <a:rPr lang="en-US" baseline="0" dirty="0" smtClean="0"/>
              <a:t> 2011</a:t>
            </a:r>
            <a:endParaRPr lang="en-US" dirty="0" smtClean="0"/>
          </a:p>
          <a:p>
            <a:endParaRPr lang="en-US" dirty="0"/>
          </a:p>
        </p:txBody>
      </p:sp>
      <p:sp>
        <p:nvSpPr>
          <p:cNvPr id="4" name="Slide Number Placeholder 3"/>
          <p:cNvSpPr>
            <a:spLocks noGrp="1"/>
          </p:cNvSpPr>
          <p:nvPr>
            <p:ph type="sldNum" sz="quarter" idx="10"/>
          </p:nvPr>
        </p:nvSpPr>
        <p:spPr/>
        <p:txBody>
          <a:bodyPr/>
          <a:lstStyle/>
          <a:p>
            <a:fld id="{23630B28-6BCB-BC40-96CA-2BAC3835F8A7}" type="slidenum">
              <a:rPr lang="en-US" smtClean="0"/>
              <a:pPr/>
              <a:t>18</a:t>
            </a:fld>
            <a:endParaRPr lang="en-US"/>
          </a:p>
        </p:txBody>
      </p:sp>
    </p:spTree>
    <p:extLst>
      <p:ext uri="{BB962C8B-B14F-4D97-AF65-F5344CB8AC3E}">
        <p14:creationId xmlns:p14="http://schemas.microsoft.com/office/powerpoint/2010/main" xmlns="" val="1062054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cs typeface="ＭＳ Ｐゴシック" charset="0"/>
              </a:defRPr>
            </a:lvl1pPr>
            <a:lvl2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2pPr>
            <a:lvl3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3pPr>
            <a:lvl4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4pPr>
            <a:lvl5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5pPr>
            <a:lvl6pPr marL="2423823"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6pPr>
            <a:lvl7pPr marL="2864518"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7pPr>
            <a:lvl8pPr marL="3305213"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8pPr>
            <a:lvl9pPr marL="3745908"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9pPr>
          </a:lstStyle>
          <a:p>
            <a:fld id="{945B6389-DD8C-6F4C-925F-583825608F55}" type="slidenum">
              <a:rPr lang="en-US" sz="1200">
                <a:solidFill>
                  <a:srgbClr val="000000"/>
                </a:solidFill>
              </a:rPr>
              <a:pPr/>
              <a:t>19</a:t>
            </a:fld>
            <a:endParaRPr lang="en-US" sz="1200">
              <a:solidFill>
                <a:srgbClr val="000000"/>
              </a:solidFill>
            </a:endParaRPr>
          </a:p>
        </p:txBody>
      </p:sp>
      <p:sp>
        <p:nvSpPr>
          <p:cNvPr id="44035" name="Text Box 1"/>
          <p:cNvSpPr>
            <a:spLocks noGrp="1" noRot="1" noChangeAspect="1" noChangeArrowheads="1" noTextEdit="1"/>
          </p:cNvSpPr>
          <p:nvPr>
            <p:ph type="sldImg"/>
          </p:nvPr>
        </p:nvSpPr>
        <p:spPr>
          <a:xfrm>
            <a:off x="1163302" y="686607"/>
            <a:ext cx="4531396" cy="3428424"/>
          </a:xfrm>
          <a:solidFill>
            <a:srgbClr val="FFFFFF"/>
          </a:solidFill>
          <a:ln/>
        </p:spPr>
      </p:sp>
      <p:sp>
        <p:nvSpPr>
          <p:cNvPr id="44036" name="Text Box 2"/>
          <p:cNvSpPr>
            <a:spLocks noGrp="1" noChangeArrowheads="1"/>
          </p:cNvSpPr>
          <p:nvPr>
            <p:ph type="body" idx="1"/>
          </p:nvPr>
        </p:nvSpPr>
        <p:spPr>
          <a:xfrm>
            <a:off x="915111" y="4343899"/>
            <a:ext cx="5027779" cy="411195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a:lstStyle/>
          <a:p>
            <a:pPr>
              <a:spcBef>
                <a:spcPct val="0"/>
              </a:spcBef>
              <a:tabLst>
                <a:tab pos="0" algn="l"/>
                <a:tab pos="881390" algn="l"/>
                <a:tab pos="1762780" algn="l"/>
                <a:tab pos="2644170" algn="l"/>
                <a:tab pos="3525561" algn="l"/>
                <a:tab pos="4406951" algn="l"/>
                <a:tab pos="5288341" algn="l"/>
                <a:tab pos="6169731" algn="l"/>
                <a:tab pos="7051121" algn="l"/>
                <a:tab pos="7932511" algn="l"/>
                <a:tab pos="8813902" algn="l"/>
                <a:tab pos="9695292" algn="l"/>
              </a:tabLst>
            </a:pPr>
            <a:endParaRPr lang="en-US" dirty="0">
              <a:latin typeface="Arial" charset="0"/>
              <a:ea typeface="ＭＳ Ｐゴシック" charset="0"/>
              <a:cs typeface="ＭＳ Ｐゴシック" charset="0"/>
            </a:endParaRPr>
          </a:p>
        </p:txBody>
      </p:sp>
      <p:sp>
        <p:nvSpPr>
          <p:cNvPr id="44037" name="Text Box 3"/>
          <p:cNvSpPr txBox="1">
            <a:spLocks noChangeArrowheads="1"/>
          </p:cNvSpPr>
          <p:nvPr/>
        </p:nvSpPr>
        <p:spPr bwMode="auto">
          <a:xfrm>
            <a:off x="3885794" y="8684726"/>
            <a:ext cx="2972206" cy="45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62" tIns="45458" rIns="91262" bIns="45458"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r">
              <a:buClrTx/>
              <a:buFontTx/>
              <a:buNone/>
            </a:pPr>
            <a:fld id="{6A0F2E32-54E1-3348-90E2-9EFC1B303479}" type="slidenum">
              <a:rPr lang="en-US" sz="1200">
                <a:solidFill>
                  <a:srgbClr val="FFFFFF"/>
                </a:solidFill>
              </a:rPr>
              <a:pPr algn="r">
                <a:buClrTx/>
                <a:buFontTx/>
                <a:buNone/>
              </a:pPr>
              <a:t>19</a:t>
            </a:fld>
            <a:endParaRPr lang="en-US" sz="1200">
              <a:solidFill>
                <a:srgbClr val="FFFFFF"/>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TAFKAA…. ultimately we will have ATCOR corrected data</a:t>
            </a:r>
          </a:p>
          <a:p>
            <a:r>
              <a:rPr lang="en-US" sz="1200" kern="1200" dirty="0" smtClean="0">
                <a:solidFill>
                  <a:schemeClr val="tx1"/>
                </a:solidFill>
                <a:effectLst/>
                <a:latin typeface="+mn-lt"/>
                <a:ea typeface="+mn-ea"/>
                <a:cs typeface="+mn-cs"/>
              </a:rPr>
              <a:t>Minimum-noise fraction (MNF) transform of an August, 2010 224-band AVIRIS image over </a:t>
            </a:r>
            <a:r>
              <a:rPr lang="en-US" sz="1200" kern="1200" dirty="0" err="1" smtClean="0">
                <a:solidFill>
                  <a:schemeClr val="tx1"/>
                </a:solidFill>
                <a:effectLst/>
                <a:latin typeface="+mn-lt"/>
                <a:ea typeface="+mn-ea"/>
                <a:cs typeface="+mn-cs"/>
              </a:rPr>
              <a:t>Fishlake</a:t>
            </a:r>
            <a:r>
              <a:rPr lang="en-US" sz="1200" kern="1200" dirty="0" smtClean="0">
                <a:solidFill>
                  <a:schemeClr val="tx1"/>
                </a:solidFill>
                <a:effectLst/>
                <a:latin typeface="+mn-lt"/>
                <a:ea typeface="+mn-ea"/>
                <a:cs typeface="+mn-cs"/>
              </a:rPr>
              <a:t> NF, Utah (inset). Image demonstrates spectral differences among 8 geographically proximal aspen clones (different color circles).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23630B28-6BCB-BC40-96CA-2BAC3835F8A7}" type="slidenum">
              <a:rPr lang="en-US" smtClean="0"/>
              <a:pPr/>
              <a:t>20</a:t>
            </a:fld>
            <a:endParaRPr lang="en-US"/>
          </a:p>
        </p:txBody>
      </p:sp>
    </p:spTree>
    <p:extLst>
      <p:ext uri="{BB962C8B-B14F-4D97-AF65-F5344CB8AC3E}">
        <p14:creationId xmlns:p14="http://schemas.microsoft.com/office/powerpoint/2010/main" xmlns="" val="2797235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Average AVIRIS spectral reflectance of the    8 aspen clones shown in Fig. 3 (same symbol color). Similar differences are detectable among clones elsewhere in the Rockies and the Upper Midwest.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23630B28-6BCB-BC40-96CA-2BAC3835F8A7}" type="slidenum">
              <a:rPr lang="en-US" smtClean="0"/>
              <a:pPr/>
              <a:t>21</a:t>
            </a:fld>
            <a:endParaRPr lang="en-US"/>
          </a:p>
        </p:txBody>
      </p:sp>
    </p:spTree>
    <p:extLst>
      <p:ext uri="{BB962C8B-B14F-4D97-AF65-F5344CB8AC3E}">
        <p14:creationId xmlns:p14="http://schemas.microsoft.com/office/powerpoint/2010/main" xmlns="" val="61120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30B28-6BCB-BC40-96CA-2BAC3835F8A7}" type="slidenum">
              <a:rPr lang="en-US" smtClean="0"/>
              <a:pPr/>
              <a:t>22</a:t>
            </a:fld>
            <a:endParaRPr lang="en-US"/>
          </a:p>
        </p:txBody>
      </p:sp>
    </p:spTree>
    <p:extLst>
      <p:ext uri="{BB962C8B-B14F-4D97-AF65-F5344CB8AC3E}">
        <p14:creationId xmlns:p14="http://schemas.microsoft.com/office/powerpoint/2010/main" xmlns="" val="882949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0559">
              <a:defRPr sz="2300">
                <a:solidFill>
                  <a:schemeClr val="tx1"/>
                </a:solidFill>
                <a:latin typeface="Arial" charset="0"/>
                <a:ea typeface="ＭＳ Ｐゴシック" charset="0"/>
                <a:cs typeface="ＭＳ Ｐゴシック" charset="0"/>
              </a:defRPr>
            </a:lvl1pPr>
            <a:lvl2pPr marL="36566183" indent="-36125442" defTabSz="910559">
              <a:defRPr sz="2300">
                <a:solidFill>
                  <a:schemeClr val="tx1"/>
                </a:solidFill>
                <a:latin typeface="Arial" charset="0"/>
                <a:ea typeface="ＭＳ Ｐゴシック" charset="0"/>
              </a:defRPr>
            </a:lvl2pPr>
            <a:lvl3pPr>
              <a:defRPr sz="2300">
                <a:solidFill>
                  <a:schemeClr val="tx1"/>
                </a:solidFill>
                <a:latin typeface="Arial" charset="0"/>
                <a:ea typeface="ＭＳ Ｐゴシック" charset="0"/>
              </a:defRPr>
            </a:lvl3pPr>
            <a:lvl4pPr>
              <a:defRPr sz="2300">
                <a:solidFill>
                  <a:schemeClr val="tx1"/>
                </a:solidFill>
                <a:latin typeface="Arial" charset="0"/>
                <a:ea typeface="ＭＳ Ｐゴシック" charset="0"/>
              </a:defRPr>
            </a:lvl4pPr>
            <a:lvl5pPr>
              <a:defRPr sz="2300">
                <a:solidFill>
                  <a:schemeClr val="tx1"/>
                </a:solidFill>
                <a:latin typeface="Arial" charset="0"/>
                <a:ea typeface="ＭＳ Ｐゴシック" charset="0"/>
              </a:defRPr>
            </a:lvl5pPr>
            <a:lvl6pPr marL="440741" eaLnBrk="0" fontAlgn="base" hangingPunct="0">
              <a:spcBef>
                <a:spcPct val="0"/>
              </a:spcBef>
              <a:spcAft>
                <a:spcPct val="0"/>
              </a:spcAft>
              <a:defRPr sz="2300">
                <a:solidFill>
                  <a:schemeClr val="tx1"/>
                </a:solidFill>
                <a:latin typeface="Arial" charset="0"/>
                <a:ea typeface="ＭＳ Ｐゴシック" charset="0"/>
              </a:defRPr>
            </a:lvl6pPr>
            <a:lvl7pPr marL="881482" eaLnBrk="0" fontAlgn="base" hangingPunct="0">
              <a:spcBef>
                <a:spcPct val="0"/>
              </a:spcBef>
              <a:spcAft>
                <a:spcPct val="0"/>
              </a:spcAft>
              <a:defRPr sz="2300">
                <a:solidFill>
                  <a:schemeClr val="tx1"/>
                </a:solidFill>
                <a:latin typeface="Arial" charset="0"/>
                <a:ea typeface="ＭＳ Ｐゴシック" charset="0"/>
              </a:defRPr>
            </a:lvl7pPr>
            <a:lvl8pPr marL="1322222" eaLnBrk="0" fontAlgn="base" hangingPunct="0">
              <a:spcBef>
                <a:spcPct val="0"/>
              </a:spcBef>
              <a:spcAft>
                <a:spcPct val="0"/>
              </a:spcAft>
              <a:defRPr sz="2300">
                <a:solidFill>
                  <a:schemeClr val="tx1"/>
                </a:solidFill>
                <a:latin typeface="Arial" charset="0"/>
                <a:ea typeface="ＭＳ Ｐゴシック" charset="0"/>
              </a:defRPr>
            </a:lvl8pPr>
            <a:lvl9pPr marL="1762963" eaLnBrk="0" fontAlgn="base" hangingPunct="0">
              <a:spcBef>
                <a:spcPct val="0"/>
              </a:spcBef>
              <a:spcAft>
                <a:spcPct val="0"/>
              </a:spcAft>
              <a:defRPr sz="2300">
                <a:solidFill>
                  <a:schemeClr val="tx1"/>
                </a:solidFill>
                <a:latin typeface="Arial" charset="0"/>
                <a:ea typeface="ＭＳ Ｐゴシック" charset="0"/>
              </a:defRPr>
            </a:lvl9pPr>
          </a:lstStyle>
          <a:p>
            <a:fld id="{C32443C7-A0A0-9046-94DF-4173F8881514}" type="slidenum">
              <a:rPr lang="en-US" sz="1200"/>
              <a:pPr/>
              <a:t>2</a:t>
            </a:fld>
            <a:endParaRPr 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mtClean="0"/>
              <a:t>3 NMS axis ~ 90%</a:t>
            </a:r>
            <a:r>
              <a:rPr lang="en-US" baseline="0" smtClean="0"/>
              <a:t> variation in spectra</a:t>
            </a:r>
            <a:endParaRPr lang="en-US" smtClean="0"/>
          </a:p>
          <a:p>
            <a:endParaRPr lang="en-US"/>
          </a:p>
        </p:txBody>
      </p:sp>
      <p:sp>
        <p:nvSpPr>
          <p:cNvPr id="4" name="Slide Number Placeholder 3"/>
          <p:cNvSpPr>
            <a:spLocks noGrp="1"/>
          </p:cNvSpPr>
          <p:nvPr>
            <p:ph type="sldNum" sz="quarter" idx="10"/>
          </p:nvPr>
        </p:nvSpPr>
        <p:spPr/>
        <p:txBody>
          <a:bodyPr/>
          <a:lstStyle/>
          <a:p>
            <a:fld id="{23630B28-6BCB-BC40-96CA-2BAC3835F8A7}" type="slidenum">
              <a:rPr lang="en-US" smtClean="0"/>
              <a:pPr/>
              <a:t>23</a:t>
            </a:fld>
            <a:endParaRPr lang="en-US"/>
          </a:p>
        </p:txBody>
      </p:sp>
    </p:spTree>
    <p:extLst>
      <p:ext uri="{BB962C8B-B14F-4D97-AF65-F5344CB8AC3E}">
        <p14:creationId xmlns:p14="http://schemas.microsoft.com/office/powerpoint/2010/main" xmlns="" val="4139346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1B8E1C-60AB-0F49-B30E-C4A478CE5074}" type="slidenum">
              <a:rPr lang="en-US" smtClean="0"/>
              <a:pPr/>
              <a:t>24</a:t>
            </a:fld>
            <a:endParaRPr lang="en-US"/>
          </a:p>
        </p:txBody>
      </p:sp>
    </p:spTree>
    <p:extLst>
      <p:ext uri="{BB962C8B-B14F-4D97-AF65-F5344CB8AC3E}">
        <p14:creationId xmlns:p14="http://schemas.microsoft.com/office/powerpoint/2010/main" xmlns="" val="2312751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1B8E1C-60AB-0F49-B30E-C4A478CE5074}" type="slidenum">
              <a:rPr lang="en-US" smtClean="0"/>
              <a:pPr/>
              <a:t>25</a:t>
            </a:fld>
            <a:endParaRPr lang="en-US"/>
          </a:p>
        </p:txBody>
      </p:sp>
    </p:spTree>
    <p:extLst>
      <p:ext uri="{BB962C8B-B14F-4D97-AF65-F5344CB8AC3E}">
        <p14:creationId xmlns:p14="http://schemas.microsoft.com/office/powerpoint/2010/main" xmlns="" val="2312751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cs typeface="ＭＳ Ｐゴシック" charset="0"/>
              </a:defRPr>
            </a:lvl1pPr>
            <a:lvl2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2pPr>
            <a:lvl3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3pPr>
            <a:lvl4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4pPr>
            <a:lvl5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5pPr>
            <a:lvl6pPr marL="2423823"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6pPr>
            <a:lvl7pPr marL="2864518"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7pPr>
            <a:lvl8pPr marL="3305213"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8pPr>
            <a:lvl9pPr marL="3745908"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9pPr>
          </a:lstStyle>
          <a:p>
            <a:fld id="{945B6389-DD8C-6F4C-925F-583825608F55}" type="slidenum">
              <a:rPr lang="en-US" sz="1200">
                <a:solidFill>
                  <a:srgbClr val="000000"/>
                </a:solidFill>
              </a:rPr>
              <a:pPr/>
              <a:t>29</a:t>
            </a:fld>
            <a:endParaRPr lang="en-US" sz="1200">
              <a:solidFill>
                <a:srgbClr val="000000"/>
              </a:solidFill>
            </a:endParaRPr>
          </a:p>
        </p:txBody>
      </p:sp>
      <p:sp>
        <p:nvSpPr>
          <p:cNvPr id="44035" name="Text Box 1"/>
          <p:cNvSpPr>
            <a:spLocks noGrp="1" noRot="1" noChangeAspect="1" noChangeArrowheads="1" noTextEdit="1"/>
          </p:cNvSpPr>
          <p:nvPr>
            <p:ph type="sldImg"/>
          </p:nvPr>
        </p:nvSpPr>
        <p:spPr>
          <a:xfrm>
            <a:off x="1144588" y="687388"/>
            <a:ext cx="4568825" cy="3427412"/>
          </a:xfrm>
          <a:solidFill>
            <a:srgbClr val="FFFFFF"/>
          </a:solidFill>
          <a:ln/>
        </p:spPr>
      </p:sp>
      <p:sp>
        <p:nvSpPr>
          <p:cNvPr id="44036" name="Text Box 2"/>
          <p:cNvSpPr>
            <a:spLocks noGrp="1" noChangeArrowheads="1"/>
          </p:cNvSpPr>
          <p:nvPr>
            <p:ph type="body" idx="1"/>
          </p:nvPr>
        </p:nvSpPr>
        <p:spPr>
          <a:xfrm>
            <a:off x="915111" y="4343899"/>
            <a:ext cx="5027779" cy="411195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a:lstStyle/>
          <a:p>
            <a:pPr>
              <a:spcBef>
                <a:spcPct val="0"/>
              </a:spcBef>
              <a:tabLst>
                <a:tab pos="0" algn="l"/>
                <a:tab pos="881390" algn="l"/>
                <a:tab pos="1762780" algn="l"/>
                <a:tab pos="2644170" algn="l"/>
                <a:tab pos="3525561" algn="l"/>
                <a:tab pos="4406951" algn="l"/>
                <a:tab pos="5288341" algn="l"/>
                <a:tab pos="6169731" algn="l"/>
                <a:tab pos="7051121" algn="l"/>
                <a:tab pos="7932511" algn="l"/>
                <a:tab pos="8813902" algn="l"/>
                <a:tab pos="9695292" algn="l"/>
              </a:tabLst>
            </a:pPr>
            <a:endParaRPr lang="en-US" dirty="0">
              <a:latin typeface="Arial" charset="0"/>
              <a:ea typeface="ＭＳ Ｐゴシック" charset="0"/>
              <a:cs typeface="ＭＳ Ｐゴシック" charset="0"/>
            </a:endParaRPr>
          </a:p>
        </p:txBody>
      </p:sp>
      <p:sp>
        <p:nvSpPr>
          <p:cNvPr id="44037" name="Text Box 3"/>
          <p:cNvSpPr txBox="1">
            <a:spLocks noChangeArrowheads="1"/>
          </p:cNvSpPr>
          <p:nvPr/>
        </p:nvSpPr>
        <p:spPr bwMode="auto">
          <a:xfrm>
            <a:off x="3885794" y="8684726"/>
            <a:ext cx="2972206" cy="45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62" tIns="45458" rIns="91262" bIns="45458"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r">
              <a:buClrTx/>
              <a:buFontTx/>
              <a:buNone/>
            </a:pPr>
            <a:fld id="{6A0F2E32-54E1-3348-90E2-9EFC1B303479}" type="slidenum">
              <a:rPr lang="en-US" sz="1200">
                <a:solidFill>
                  <a:srgbClr val="FFFFFF"/>
                </a:solidFill>
              </a:rPr>
              <a:pPr algn="r">
                <a:buClrTx/>
                <a:buFontTx/>
                <a:buNone/>
              </a:pPr>
              <a:t>29</a:t>
            </a:fld>
            <a:endParaRPr lang="en-US" sz="1200">
              <a:solidFill>
                <a:srgbClr val="FFFFFF"/>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cs typeface="ＭＳ Ｐゴシック" charset="0"/>
              </a:defRPr>
            </a:lvl1pPr>
            <a:lvl2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2pPr>
            <a:lvl3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3pPr>
            <a:lvl4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4pPr>
            <a:lvl5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5pPr>
            <a:lvl6pPr marL="2423823"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6pPr>
            <a:lvl7pPr marL="2864518"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7pPr>
            <a:lvl8pPr marL="3305213"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8pPr>
            <a:lvl9pPr marL="3745908"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9pPr>
          </a:lstStyle>
          <a:p>
            <a:fld id="{945B6389-DD8C-6F4C-925F-583825608F55}" type="slidenum">
              <a:rPr lang="en-US" sz="1200">
                <a:solidFill>
                  <a:srgbClr val="000000"/>
                </a:solidFill>
              </a:rPr>
              <a:pPr/>
              <a:t>30</a:t>
            </a:fld>
            <a:endParaRPr lang="en-US" sz="1200">
              <a:solidFill>
                <a:srgbClr val="000000"/>
              </a:solidFill>
            </a:endParaRPr>
          </a:p>
        </p:txBody>
      </p:sp>
      <p:sp>
        <p:nvSpPr>
          <p:cNvPr id="44035" name="Text Box 1"/>
          <p:cNvSpPr>
            <a:spLocks noGrp="1" noRot="1" noChangeAspect="1" noChangeArrowheads="1" noTextEdit="1"/>
          </p:cNvSpPr>
          <p:nvPr>
            <p:ph type="sldImg"/>
          </p:nvPr>
        </p:nvSpPr>
        <p:spPr>
          <a:xfrm>
            <a:off x="1144588" y="687388"/>
            <a:ext cx="4568825" cy="3427412"/>
          </a:xfrm>
          <a:solidFill>
            <a:srgbClr val="FFFFFF"/>
          </a:solidFill>
          <a:ln/>
        </p:spPr>
      </p:sp>
      <p:sp>
        <p:nvSpPr>
          <p:cNvPr id="44036" name="Text Box 2"/>
          <p:cNvSpPr>
            <a:spLocks noGrp="1" noChangeArrowheads="1"/>
          </p:cNvSpPr>
          <p:nvPr>
            <p:ph type="body" idx="1"/>
          </p:nvPr>
        </p:nvSpPr>
        <p:spPr>
          <a:xfrm>
            <a:off x="915111" y="4343899"/>
            <a:ext cx="5027779" cy="411195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a:lstStyle/>
          <a:p>
            <a:pPr>
              <a:spcBef>
                <a:spcPct val="0"/>
              </a:spcBef>
              <a:tabLst>
                <a:tab pos="0" algn="l"/>
                <a:tab pos="881390" algn="l"/>
                <a:tab pos="1762780" algn="l"/>
                <a:tab pos="2644170" algn="l"/>
                <a:tab pos="3525561" algn="l"/>
                <a:tab pos="4406951" algn="l"/>
                <a:tab pos="5288341" algn="l"/>
                <a:tab pos="6169731" algn="l"/>
                <a:tab pos="7051121" algn="l"/>
                <a:tab pos="7932511" algn="l"/>
                <a:tab pos="8813902" algn="l"/>
                <a:tab pos="9695292" algn="l"/>
              </a:tabLst>
            </a:pPr>
            <a:endParaRPr lang="en-US" dirty="0">
              <a:latin typeface="Arial" charset="0"/>
              <a:ea typeface="ＭＳ Ｐゴシック" charset="0"/>
              <a:cs typeface="ＭＳ Ｐゴシック" charset="0"/>
            </a:endParaRPr>
          </a:p>
        </p:txBody>
      </p:sp>
      <p:sp>
        <p:nvSpPr>
          <p:cNvPr id="44037" name="Text Box 3"/>
          <p:cNvSpPr txBox="1">
            <a:spLocks noChangeArrowheads="1"/>
          </p:cNvSpPr>
          <p:nvPr/>
        </p:nvSpPr>
        <p:spPr bwMode="auto">
          <a:xfrm>
            <a:off x="3885794" y="8684726"/>
            <a:ext cx="2972206" cy="45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62" tIns="45458" rIns="91262" bIns="45458"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r">
              <a:buClrTx/>
              <a:buFontTx/>
              <a:buNone/>
            </a:pPr>
            <a:fld id="{6A0F2E32-54E1-3348-90E2-9EFC1B303479}" type="slidenum">
              <a:rPr lang="en-US" sz="1200">
                <a:solidFill>
                  <a:srgbClr val="FFFFFF"/>
                </a:solidFill>
              </a:rPr>
              <a:pPr algn="r">
                <a:buClrTx/>
                <a:buFontTx/>
                <a:buNone/>
              </a:pPr>
              <a:t>30</a:t>
            </a:fld>
            <a:endParaRPr lang="en-US" sz="1200">
              <a:solidFill>
                <a:srgbClr val="FFFFFF"/>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cs typeface="ＭＳ Ｐゴシック" charset="0"/>
              </a:defRPr>
            </a:lvl1pPr>
            <a:lvl2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2pPr>
            <a:lvl3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3pPr>
            <a:lvl4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4pPr>
            <a:lvl5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5pPr>
            <a:lvl6pPr marL="2423823"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6pPr>
            <a:lvl7pPr marL="2864518"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7pPr>
            <a:lvl8pPr marL="3305213"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8pPr>
            <a:lvl9pPr marL="3745908"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9pPr>
          </a:lstStyle>
          <a:p>
            <a:fld id="{945B6389-DD8C-6F4C-925F-583825608F55}" type="slidenum">
              <a:rPr lang="en-US" sz="1200">
                <a:solidFill>
                  <a:srgbClr val="000000"/>
                </a:solidFill>
              </a:rPr>
              <a:pPr/>
              <a:t>31</a:t>
            </a:fld>
            <a:endParaRPr lang="en-US" sz="1200">
              <a:solidFill>
                <a:srgbClr val="000000"/>
              </a:solidFill>
            </a:endParaRPr>
          </a:p>
        </p:txBody>
      </p:sp>
      <p:sp>
        <p:nvSpPr>
          <p:cNvPr id="44035" name="Text Box 1"/>
          <p:cNvSpPr>
            <a:spLocks noGrp="1" noRot="1" noChangeAspect="1" noChangeArrowheads="1" noTextEdit="1"/>
          </p:cNvSpPr>
          <p:nvPr>
            <p:ph type="sldImg"/>
          </p:nvPr>
        </p:nvSpPr>
        <p:spPr>
          <a:xfrm>
            <a:off x="1144588" y="687388"/>
            <a:ext cx="4568825" cy="3427412"/>
          </a:xfrm>
          <a:solidFill>
            <a:srgbClr val="FFFFFF"/>
          </a:solidFill>
          <a:ln/>
        </p:spPr>
      </p:sp>
      <p:sp>
        <p:nvSpPr>
          <p:cNvPr id="44036" name="Text Box 2"/>
          <p:cNvSpPr>
            <a:spLocks noGrp="1" noChangeArrowheads="1"/>
          </p:cNvSpPr>
          <p:nvPr>
            <p:ph type="body" idx="1"/>
          </p:nvPr>
        </p:nvSpPr>
        <p:spPr>
          <a:xfrm>
            <a:off x="915111" y="4343899"/>
            <a:ext cx="5027779" cy="411195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a:lstStyle/>
          <a:p>
            <a:pPr>
              <a:spcBef>
                <a:spcPct val="0"/>
              </a:spcBef>
              <a:tabLst>
                <a:tab pos="0" algn="l"/>
                <a:tab pos="881390" algn="l"/>
                <a:tab pos="1762780" algn="l"/>
                <a:tab pos="2644170" algn="l"/>
                <a:tab pos="3525561" algn="l"/>
                <a:tab pos="4406951" algn="l"/>
                <a:tab pos="5288341" algn="l"/>
                <a:tab pos="6169731" algn="l"/>
                <a:tab pos="7051121" algn="l"/>
                <a:tab pos="7932511" algn="l"/>
                <a:tab pos="8813902" algn="l"/>
                <a:tab pos="9695292" algn="l"/>
              </a:tabLst>
            </a:pPr>
            <a:endParaRPr lang="en-US" dirty="0">
              <a:latin typeface="Arial" charset="0"/>
              <a:ea typeface="ＭＳ Ｐゴシック" charset="0"/>
              <a:cs typeface="ＭＳ Ｐゴシック" charset="0"/>
            </a:endParaRPr>
          </a:p>
        </p:txBody>
      </p:sp>
      <p:sp>
        <p:nvSpPr>
          <p:cNvPr id="44037" name="Text Box 3"/>
          <p:cNvSpPr txBox="1">
            <a:spLocks noChangeArrowheads="1"/>
          </p:cNvSpPr>
          <p:nvPr/>
        </p:nvSpPr>
        <p:spPr bwMode="auto">
          <a:xfrm>
            <a:off x="3885794" y="8684726"/>
            <a:ext cx="2972206" cy="45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62" tIns="45458" rIns="91262" bIns="45458"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r">
              <a:buClrTx/>
              <a:buFontTx/>
              <a:buNone/>
            </a:pPr>
            <a:fld id="{6A0F2E32-54E1-3348-90E2-9EFC1B303479}" type="slidenum">
              <a:rPr lang="en-US" sz="1200">
                <a:solidFill>
                  <a:srgbClr val="FFFFFF"/>
                </a:solidFill>
              </a:rPr>
              <a:pPr algn="r">
                <a:buClrTx/>
                <a:buFontTx/>
                <a:buNone/>
              </a:pPr>
              <a:t>31</a:t>
            </a:fld>
            <a:endParaRPr lang="en-US" sz="1200">
              <a:solidFill>
                <a:srgbClr val="FFFFFF"/>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30B28-6BCB-BC40-96CA-2BAC3835F8A7}" type="slidenum">
              <a:rPr lang="en-US" smtClean="0"/>
              <a:pPr/>
              <a:t>32</a:t>
            </a:fld>
            <a:endParaRPr lang="en-US"/>
          </a:p>
        </p:txBody>
      </p:sp>
    </p:spTree>
    <p:extLst>
      <p:ext uri="{BB962C8B-B14F-4D97-AF65-F5344CB8AC3E}">
        <p14:creationId xmlns:p14="http://schemas.microsoft.com/office/powerpoint/2010/main" xmlns="" val="3145084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TAFKAA…. Ultimately ATCOR corrected data</a:t>
            </a:r>
          </a:p>
          <a:p>
            <a:endParaRPr lang="en-US" dirty="0">
              <a:latin typeface="Times New Roman" charset="0"/>
              <a:ea typeface="ＭＳ Ｐゴシック" charset="0"/>
              <a:cs typeface="ＭＳ Ｐゴシック" charset="0"/>
            </a:endParaRPr>
          </a:p>
        </p:txBody>
      </p:sp>
      <p:sp>
        <p:nvSpPr>
          <p:cNvPr id="41987" name="Slide Number Placeholder 3"/>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cs typeface="ＭＳ Ｐゴシック" charset="0"/>
              </a:defRPr>
            </a:lvl1pPr>
            <a:lvl2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2pPr>
            <a:lvl3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3pPr>
            <a:lvl4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4pPr>
            <a:lvl5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5pPr>
            <a:lvl6pPr marL="2423823"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6pPr>
            <a:lvl7pPr marL="2864518"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7pPr>
            <a:lvl8pPr marL="3305213"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8pPr>
            <a:lvl9pPr marL="3745908"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9pPr>
          </a:lstStyle>
          <a:p>
            <a:fld id="{960B6F6A-A71D-D941-8AE1-AB2E225B103C}" type="slidenum">
              <a:rPr lang="en-US" sz="1200">
                <a:solidFill>
                  <a:srgbClr val="000000"/>
                </a:solidFill>
              </a:rPr>
              <a:pPr/>
              <a:t>35</a:t>
            </a:fld>
            <a:endParaRPr lang="en-US" sz="120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NDVII on the y-axis,</a:t>
            </a:r>
            <a:r>
              <a:rPr lang="en-US" baseline="0" dirty="0" smtClean="0"/>
              <a:t> Days left in season on the x for 6 clones. 6 sites where we have at many </a:t>
            </a:r>
            <a:r>
              <a:rPr lang="en-US" baseline="0" dirty="0" err="1" smtClean="0"/>
              <a:t>ramets</a:t>
            </a:r>
            <a:r>
              <a:rPr lang="en-US" baseline="0" dirty="0" smtClean="0"/>
              <a:t> of the same genotype in a cluster. </a:t>
            </a:r>
            <a:endParaRPr lang="en-US" dirty="0"/>
          </a:p>
        </p:txBody>
      </p:sp>
      <p:sp>
        <p:nvSpPr>
          <p:cNvPr id="4" name="Slide Number Placeholder 3"/>
          <p:cNvSpPr>
            <a:spLocks noGrp="1"/>
          </p:cNvSpPr>
          <p:nvPr>
            <p:ph type="sldNum" sz="quarter" idx="10"/>
          </p:nvPr>
        </p:nvSpPr>
        <p:spPr/>
        <p:txBody>
          <a:bodyPr/>
          <a:lstStyle/>
          <a:p>
            <a:fld id="{23630B28-6BCB-BC40-96CA-2BAC3835F8A7}" type="slidenum">
              <a:rPr lang="en-US" smtClean="0"/>
              <a:pPr/>
              <a:t>36</a:t>
            </a:fld>
            <a:endParaRPr lang="en-US"/>
          </a:p>
        </p:txBody>
      </p:sp>
    </p:spTree>
    <p:extLst>
      <p:ext uri="{BB962C8B-B14F-4D97-AF65-F5344CB8AC3E}">
        <p14:creationId xmlns:p14="http://schemas.microsoft.com/office/powerpoint/2010/main" xmlns="" val="5316631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'432' and '542' refer to the composite, which is aligned to Landsat bands. So ... </a:t>
            </a:r>
            <a:br>
              <a:rPr lang="en-US" dirty="0" smtClean="0"/>
            </a:br>
            <a:r>
              <a:rPr lang="en-US" dirty="0" smtClean="0"/>
              <a:t/>
            </a:r>
            <a:br>
              <a:rPr lang="en-US" dirty="0" smtClean="0"/>
            </a:br>
            <a:r>
              <a:rPr lang="en-US" dirty="0" smtClean="0"/>
              <a:t>5 ~1650 nm </a:t>
            </a:r>
            <a:br>
              <a:rPr lang="en-US" dirty="0" smtClean="0"/>
            </a:br>
            <a:r>
              <a:rPr lang="en-US" dirty="0" smtClean="0"/>
              <a:t>4 ~830 nm </a:t>
            </a:r>
            <a:br>
              <a:rPr lang="en-US" dirty="0" smtClean="0"/>
            </a:br>
            <a:r>
              <a:rPr lang="en-US" dirty="0" smtClean="0"/>
              <a:t>3 ~660 nm </a:t>
            </a:r>
            <a:br>
              <a:rPr lang="en-US" dirty="0" smtClean="0"/>
            </a:br>
            <a:r>
              <a:rPr lang="en-US" dirty="0" smtClean="0"/>
              <a:t>2 ~560 nm </a:t>
            </a:r>
            <a:endParaRPr lang="en-US" dirty="0"/>
          </a:p>
        </p:txBody>
      </p:sp>
      <p:sp>
        <p:nvSpPr>
          <p:cNvPr id="4" name="Slide Number Placeholder 3"/>
          <p:cNvSpPr>
            <a:spLocks noGrp="1"/>
          </p:cNvSpPr>
          <p:nvPr>
            <p:ph type="sldNum" sz="quarter" idx="10"/>
          </p:nvPr>
        </p:nvSpPr>
        <p:spPr/>
        <p:txBody>
          <a:bodyPr/>
          <a:lstStyle/>
          <a:p>
            <a:fld id="{23630B28-6BCB-BC40-96CA-2BAC3835F8A7}" type="slidenum">
              <a:rPr lang="en-US" smtClean="0"/>
              <a:pPr/>
              <a:t>39</a:t>
            </a:fld>
            <a:endParaRPr lang="en-US"/>
          </a:p>
        </p:txBody>
      </p:sp>
    </p:spTree>
    <p:extLst>
      <p:ext uri="{BB962C8B-B14F-4D97-AF65-F5344CB8AC3E}">
        <p14:creationId xmlns:p14="http://schemas.microsoft.com/office/powerpoint/2010/main" xmlns="" val="3514684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0559">
              <a:defRPr sz="2300">
                <a:solidFill>
                  <a:schemeClr val="tx1"/>
                </a:solidFill>
                <a:latin typeface="Arial" charset="0"/>
                <a:ea typeface="ＭＳ Ｐゴシック" charset="0"/>
                <a:cs typeface="ＭＳ Ｐゴシック" charset="0"/>
              </a:defRPr>
            </a:lvl1pPr>
            <a:lvl2pPr marL="36566183" indent="-36125442" defTabSz="910559">
              <a:defRPr sz="2300">
                <a:solidFill>
                  <a:schemeClr val="tx1"/>
                </a:solidFill>
                <a:latin typeface="Arial" charset="0"/>
                <a:ea typeface="ＭＳ Ｐゴシック" charset="0"/>
              </a:defRPr>
            </a:lvl2pPr>
            <a:lvl3pPr>
              <a:defRPr sz="2300">
                <a:solidFill>
                  <a:schemeClr val="tx1"/>
                </a:solidFill>
                <a:latin typeface="Arial" charset="0"/>
                <a:ea typeface="ＭＳ Ｐゴシック" charset="0"/>
              </a:defRPr>
            </a:lvl3pPr>
            <a:lvl4pPr>
              <a:defRPr sz="2300">
                <a:solidFill>
                  <a:schemeClr val="tx1"/>
                </a:solidFill>
                <a:latin typeface="Arial" charset="0"/>
                <a:ea typeface="ＭＳ Ｐゴシック" charset="0"/>
              </a:defRPr>
            </a:lvl4pPr>
            <a:lvl5pPr>
              <a:defRPr sz="2300">
                <a:solidFill>
                  <a:schemeClr val="tx1"/>
                </a:solidFill>
                <a:latin typeface="Arial" charset="0"/>
                <a:ea typeface="ＭＳ Ｐゴシック" charset="0"/>
              </a:defRPr>
            </a:lvl5pPr>
            <a:lvl6pPr marL="440741" eaLnBrk="0" fontAlgn="base" hangingPunct="0">
              <a:spcBef>
                <a:spcPct val="0"/>
              </a:spcBef>
              <a:spcAft>
                <a:spcPct val="0"/>
              </a:spcAft>
              <a:defRPr sz="2300">
                <a:solidFill>
                  <a:schemeClr val="tx1"/>
                </a:solidFill>
                <a:latin typeface="Arial" charset="0"/>
                <a:ea typeface="ＭＳ Ｐゴシック" charset="0"/>
              </a:defRPr>
            </a:lvl6pPr>
            <a:lvl7pPr marL="881482" eaLnBrk="0" fontAlgn="base" hangingPunct="0">
              <a:spcBef>
                <a:spcPct val="0"/>
              </a:spcBef>
              <a:spcAft>
                <a:spcPct val="0"/>
              </a:spcAft>
              <a:defRPr sz="2300">
                <a:solidFill>
                  <a:schemeClr val="tx1"/>
                </a:solidFill>
                <a:latin typeface="Arial" charset="0"/>
                <a:ea typeface="ＭＳ Ｐゴシック" charset="0"/>
              </a:defRPr>
            </a:lvl7pPr>
            <a:lvl8pPr marL="1322222" eaLnBrk="0" fontAlgn="base" hangingPunct="0">
              <a:spcBef>
                <a:spcPct val="0"/>
              </a:spcBef>
              <a:spcAft>
                <a:spcPct val="0"/>
              </a:spcAft>
              <a:defRPr sz="2300">
                <a:solidFill>
                  <a:schemeClr val="tx1"/>
                </a:solidFill>
                <a:latin typeface="Arial" charset="0"/>
                <a:ea typeface="ＭＳ Ｐゴシック" charset="0"/>
              </a:defRPr>
            </a:lvl8pPr>
            <a:lvl9pPr marL="1762963" eaLnBrk="0" fontAlgn="base" hangingPunct="0">
              <a:spcBef>
                <a:spcPct val="0"/>
              </a:spcBef>
              <a:spcAft>
                <a:spcPct val="0"/>
              </a:spcAft>
              <a:defRPr sz="2300">
                <a:solidFill>
                  <a:schemeClr val="tx1"/>
                </a:solidFill>
                <a:latin typeface="Arial" charset="0"/>
                <a:ea typeface="ＭＳ Ｐゴシック" charset="0"/>
              </a:defRPr>
            </a:lvl9pPr>
          </a:lstStyle>
          <a:p>
            <a:fld id="{BBB1B249-2360-4C44-8C75-A05296E2E7A9}" type="slidenum">
              <a:rPr lang="en-US" sz="1200"/>
              <a:pPr/>
              <a:t>3</a:t>
            </a:fld>
            <a:endParaRPr 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xfrm>
            <a:off x="915111" y="4495186"/>
            <a:ext cx="5027779" cy="411418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200" i="0" kern="1200" dirty="0" smtClean="0">
              <a:solidFill>
                <a:schemeClr val="tx1"/>
              </a:solidFill>
              <a:latin typeface="+mn-lt"/>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Curran </a:t>
            </a:r>
            <a:r>
              <a:rPr lang="en-US" sz="1200" i="1" kern="1200" dirty="0" smtClean="0">
                <a:solidFill>
                  <a:schemeClr val="tx1"/>
                </a:solidFill>
                <a:latin typeface="+mn-lt"/>
                <a:ea typeface="+mn-ea"/>
                <a:cs typeface="+mn-cs"/>
              </a:rPr>
              <a:t>et al.:</a:t>
            </a:r>
            <a:r>
              <a:rPr lang="en-US" sz="1200" i="1" kern="1200" baseline="0" dirty="0" smtClean="0">
                <a:solidFill>
                  <a:schemeClr val="tx1"/>
                </a:solidFill>
                <a:latin typeface="+mn-lt"/>
                <a:ea typeface="+mn-ea"/>
                <a:cs typeface="+mn-cs"/>
              </a:rPr>
              <a:t> </a:t>
            </a:r>
            <a:r>
              <a:rPr lang="en-US" sz="1200" i="0" kern="1200" dirty="0" smtClean="0">
                <a:solidFill>
                  <a:schemeClr val="tx1"/>
                </a:solidFill>
                <a:latin typeface="+mn-lt"/>
                <a:ea typeface="+mn-ea"/>
                <a:cs typeface="+mn-cs"/>
              </a:rPr>
              <a:t>key absorption bands associated with nitrogen bonds at 1020, 1510, 2060, 2130, 2180, and 2300 nm, others: absorption bands associated with nitrogen, proteins or amino acids at or near 1180–1200 nm, 1460 nm, 910 and 2350 nm. </a:t>
            </a:r>
            <a:endParaRPr lang="en-US" dirty="0"/>
          </a:p>
        </p:txBody>
      </p:sp>
      <p:sp>
        <p:nvSpPr>
          <p:cNvPr id="4" name="Slide Number Placeholder 3"/>
          <p:cNvSpPr>
            <a:spLocks noGrp="1"/>
          </p:cNvSpPr>
          <p:nvPr>
            <p:ph type="sldNum" sz="quarter" idx="10"/>
          </p:nvPr>
        </p:nvSpPr>
        <p:spPr/>
        <p:txBody>
          <a:bodyPr/>
          <a:lstStyle/>
          <a:p>
            <a:fld id="{23630B28-6BCB-BC40-96CA-2BAC3835F8A7}" type="slidenum">
              <a:rPr lang="en-US" smtClean="0"/>
              <a:pPr/>
              <a:t>40</a:t>
            </a:fld>
            <a:endParaRPr lang="en-US"/>
          </a:p>
        </p:txBody>
      </p:sp>
    </p:spTree>
    <p:extLst>
      <p:ext uri="{BB962C8B-B14F-4D97-AF65-F5344CB8AC3E}">
        <p14:creationId xmlns:p14="http://schemas.microsoft.com/office/powerpoint/2010/main" xmlns="" val="3870264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cs typeface="ＭＳ Ｐゴシック" charset="0"/>
              </a:defRPr>
            </a:lvl1pPr>
            <a:lvl2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2pPr>
            <a:lvl3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3pPr>
            <a:lvl4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4pPr>
            <a:lvl5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5pPr>
            <a:lvl6pPr marL="2423823"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6pPr>
            <a:lvl7pPr marL="2864518"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7pPr>
            <a:lvl8pPr marL="3305213"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8pPr>
            <a:lvl9pPr marL="3745908"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9pPr>
          </a:lstStyle>
          <a:p>
            <a:fld id="{F87A39BC-8814-774A-838A-D01F672DC647}" type="slidenum">
              <a:rPr lang="en-US" sz="1200">
                <a:solidFill>
                  <a:srgbClr val="000000"/>
                </a:solidFill>
              </a:rPr>
              <a:pPr/>
              <a:t>4</a:t>
            </a:fld>
            <a:endParaRPr lang="en-US" sz="1200">
              <a:solidFill>
                <a:srgbClr val="000000"/>
              </a:solidFill>
            </a:endParaRPr>
          </a:p>
        </p:txBody>
      </p:sp>
      <p:sp>
        <p:nvSpPr>
          <p:cNvPr id="35843" name="Text Box 1"/>
          <p:cNvSpPr>
            <a:spLocks noGrp="1" noRot="1" noChangeAspect="1" noChangeArrowheads="1" noTextEdit="1"/>
          </p:cNvSpPr>
          <p:nvPr>
            <p:ph type="sldImg"/>
          </p:nvPr>
        </p:nvSpPr>
        <p:spPr>
          <a:xfrm>
            <a:off x="1144588" y="687388"/>
            <a:ext cx="4568825" cy="3427412"/>
          </a:xfrm>
          <a:solidFill>
            <a:srgbClr val="FFFFFF"/>
          </a:solidFill>
          <a:ln/>
        </p:spPr>
      </p:sp>
      <p:sp>
        <p:nvSpPr>
          <p:cNvPr id="35844" name="Text Box 2"/>
          <p:cNvSpPr>
            <a:spLocks noGrp="1" noChangeArrowheads="1"/>
          </p:cNvSpPr>
          <p:nvPr>
            <p:ph type="body" idx="1"/>
          </p:nvPr>
        </p:nvSpPr>
        <p:spPr>
          <a:xfrm>
            <a:off x="915111" y="4343899"/>
            <a:ext cx="5027779" cy="411195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a:lstStyle/>
          <a:p>
            <a:pPr>
              <a:spcBef>
                <a:spcPct val="0"/>
              </a:spcBef>
              <a:tabLst>
                <a:tab pos="0" algn="l"/>
                <a:tab pos="881390" algn="l"/>
                <a:tab pos="1762780" algn="l"/>
                <a:tab pos="2644170" algn="l"/>
                <a:tab pos="3525561" algn="l"/>
                <a:tab pos="4406951" algn="l"/>
                <a:tab pos="5288341" algn="l"/>
                <a:tab pos="6169731" algn="l"/>
                <a:tab pos="7051121" algn="l"/>
                <a:tab pos="7932511" algn="l"/>
                <a:tab pos="8813902" algn="l"/>
                <a:tab pos="9695292" algn="l"/>
              </a:tabLst>
            </a:pPr>
            <a:endParaRPr lang="en-US" baseline="0" dirty="0" smtClean="0">
              <a:latin typeface="Arial" charset="0"/>
              <a:ea typeface="ＭＳ Ｐゴシック" charset="0"/>
              <a:cs typeface="ＭＳ Ｐゴシック" charset="0"/>
            </a:endParaRPr>
          </a:p>
          <a:p>
            <a:pPr>
              <a:spcBef>
                <a:spcPct val="0"/>
              </a:spcBef>
              <a:tabLst>
                <a:tab pos="0" algn="l"/>
                <a:tab pos="881390" algn="l"/>
                <a:tab pos="1762780" algn="l"/>
                <a:tab pos="2644170" algn="l"/>
                <a:tab pos="3525561" algn="l"/>
                <a:tab pos="4406951" algn="l"/>
                <a:tab pos="5288341" algn="l"/>
                <a:tab pos="6169731" algn="l"/>
                <a:tab pos="7051121" algn="l"/>
                <a:tab pos="7932511" algn="l"/>
                <a:tab pos="8813902" algn="l"/>
                <a:tab pos="9695292" algn="l"/>
              </a:tabLst>
            </a:pPr>
            <a:endParaRPr lang="en-US" dirty="0">
              <a:latin typeface="Arial" charset="0"/>
              <a:ea typeface="ＭＳ Ｐゴシック" charset="0"/>
              <a:cs typeface="ＭＳ Ｐゴシック" charset="0"/>
            </a:endParaRPr>
          </a:p>
        </p:txBody>
      </p:sp>
      <p:sp>
        <p:nvSpPr>
          <p:cNvPr id="35845" name="Text Box 3"/>
          <p:cNvSpPr txBox="1">
            <a:spLocks noChangeArrowheads="1"/>
          </p:cNvSpPr>
          <p:nvPr/>
        </p:nvSpPr>
        <p:spPr bwMode="auto">
          <a:xfrm>
            <a:off x="3885794" y="8684726"/>
            <a:ext cx="2972206" cy="45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62" tIns="45458" rIns="91262" bIns="45458"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r">
              <a:buClrTx/>
              <a:buFontTx/>
              <a:buNone/>
            </a:pPr>
            <a:fld id="{543CF264-7DC6-7C40-82E9-FFCD3D0DA2E8}" type="slidenum">
              <a:rPr lang="en-US" sz="1200">
                <a:solidFill>
                  <a:srgbClr val="FFFFFF"/>
                </a:solidFill>
              </a:rPr>
              <a:pPr algn="r">
                <a:buClrTx/>
                <a:buFontTx/>
                <a:buNone/>
              </a:pPr>
              <a:t>4</a:t>
            </a:fld>
            <a:endParaRPr lang="en-US" sz="1200">
              <a:solidFill>
                <a:srgbClr val="FFFFFF"/>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cs typeface="ＭＳ Ｐゴシック" charset="0"/>
              </a:defRPr>
            </a:lvl1pPr>
            <a:lvl2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2pPr>
            <a:lvl3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3pPr>
            <a:lvl4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4pPr>
            <a:lvl5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5pPr>
            <a:lvl6pPr marL="2423823"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6pPr>
            <a:lvl7pPr marL="2864518"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7pPr>
            <a:lvl8pPr marL="3305213"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8pPr>
            <a:lvl9pPr marL="3745908"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9pPr>
          </a:lstStyle>
          <a:p>
            <a:fld id="{945B6389-DD8C-6F4C-925F-583825608F55}" type="slidenum">
              <a:rPr lang="en-US" sz="1200">
                <a:solidFill>
                  <a:srgbClr val="000000"/>
                </a:solidFill>
              </a:rPr>
              <a:pPr/>
              <a:t>5</a:t>
            </a:fld>
            <a:endParaRPr lang="en-US" sz="1200">
              <a:solidFill>
                <a:srgbClr val="000000"/>
              </a:solidFill>
            </a:endParaRPr>
          </a:p>
        </p:txBody>
      </p:sp>
      <p:sp>
        <p:nvSpPr>
          <p:cNvPr id="44035" name="Text Box 1"/>
          <p:cNvSpPr>
            <a:spLocks noGrp="1" noRot="1" noChangeAspect="1" noChangeArrowheads="1" noTextEdit="1"/>
          </p:cNvSpPr>
          <p:nvPr>
            <p:ph type="sldImg"/>
          </p:nvPr>
        </p:nvSpPr>
        <p:spPr>
          <a:xfrm>
            <a:off x="1144588" y="687388"/>
            <a:ext cx="4568825" cy="3427412"/>
          </a:xfrm>
          <a:solidFill>
            <a:srgbClr val="FFFFFF"/>
          </a:solidFill>
          <a:ln/>
        </p:spPr>
      </p:sp>
      <p:sp>
        <p:nvSpPr>
          <p:cNvPr id="44036" name="Text Box 2"/>
          <p:cNvSpPr>
            <a:spLocks noGrp="1" noChangeArrowheads="1"/>
          </p:cNvSpPr>
          <p:nvPr>
            <p:ph type="body" idx="1"/>
          </p:nvPr>
        </p:nvSpPr>
        <p:spPr>
          <a:xfrm>
            <a:off x="915111" y="4343899"/>
            <a:ext cx="5027779" cy="411195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a:lstStyle/>
          <a:p>
            <a:pPr>
              <a:spcBef>
                <a:spcPct val="0"/>
              </a:spcBef>
              <a:tabLst>
                <a:tab pos="0" algn="l"/>
                <a:tab pos="881390" algn="l"/>
                <a:tab pos="1762780" algn="l"/>
                <a:tab pos="2644170" algn="l"/>
                <a:tab pos="3525561" algn="l"/>
                <a:tab pos="4406951" algn="l"/>
                <a:tab pos="5288341" algn="l"/>
                <a:tab pos="6169731" algn="l"/>
                <a:tab pos="7051121" algn="l"/>
                <a:tab pos="7932511" algn="l"/>
                <a:tab pos="8813902" algn="l"/>
                <a:tab pos="9695292" algn="l"/>
              </a:tabLst>
            </a:pPr>
            <a:endParaRPr lang="en-US" dirty="0">
              <a:latin typeface="Arial" charset="0"/>
              <a:ea typeface="ＭＳ Ｐゴシック" charset="0"/>
              <a:cs typeface="ＭＳ Ｐゴシック" charset="0"/>
            </a:endParaRPr>
          </a:p>
        </p:txBody>
      </p:sp>
      <p:sp>
        <p:nvSpPr>
          <p:cNvPr id="44037" name="Text Box 3"/>
          <p:cNvSpPr txBox="1">
            <a:spLocks noChangeArrowheads="1"/>
          </p:cNvSpPr>
          <p:nvPr/>
        </p:nvSpPr>
        <p:spPr bwMode="auto">
          <a:xfrm>
            <a:off x="3885794" y="8684726"/>
            <a:ext cx="2972206" cy="45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62" tIns="45458" rIns="91262" bIns="45458"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r">
              <a:buClrTx/>
              <a:buFontTx/>
              <a:buNone/>
            </a:pPr>
            <a:fld id="{6A0F2E32-54E1-3348-90E2-9EFC1B303479}" type="slidenum">
              <a:rPr lang="en-US" sz="1200">
                <a:solidFill>
                  <a:srgbClr val="FFFFFF"/>
                </a:solidFill>
              </a:rPr>
              <a:pPr algn="r">
                <a:buClrTx/>
                <a:buFontTx/>
                <a:buNone/>
              </a:pPr>
              <a:t>5</a:t>
            </a:fld>
            <a:endParaRPr lang="en-US" sz="1200">
              <a:solidFill>
                <a:srgbClr val="FFFFFF"/>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cs typeface="ＭＳ Ｐゴシック" charset="0"/>
              </a:defRPr>
            </a:lvl1pPr>
            <a:lvl2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2pPr>
            <a:lvl3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3pPr>
            <a:lvl4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4pPr>
            <a:lvl5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5pPr>
            <a:lvl6pPr marL="2423823"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6pPr>
            <a:lvl7pPr marL="2864518"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7pPr>
            <a:lvl8pPr marL="3305213"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8pPr>
            <a:lvl9pPr marL="3745908"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9pPr>
          </a:lstStyle>
          <a:p>
            <a:fld id="{6916C9E3-F94D-7D4B-83AF-FEBA2790666B}" type="slidenum">
              <a:rPr lang="en-US" sz="1200">
                <a:solidFill>
                  <a:srgbClr val="000000"/>
                </a:solidFill>
              </a:rPr>
              <a:pPr/>
              <a:t>6</a:t>
            </a:fld>
            <a:endParaRPr lang="en-US" sz="1200">
              <a:solidFill>
                <a:srgbClr val="000000"/>
              </a:solidFill>
            </a:endParaRPr>
          </a:p>
        </p:txBody>
      </p:sp>
      <p:sp>
        <p:nvSpPr>
          <p:cNvPr id="41987" name="Text Box 1"/>
          <p:cNvSpPr>
            <a:spLocks noGrp="1" noRot="1" noChangeAspect="1" noChangeArrowheads="1" noTextEdit="1"/>
          </p:cNvSpPr>
          <p:nvPr>
            <p:ph type="sldImg"/>
          </p:nvPr>
        </p:nvSpPr>
        <p:spPr>
          <a:xfrm>
            <a:off x="1144588" y="687388"/>
            <a:ext cx="4568825" cy="3427412"/>
          </a:xfrm>
          <a:solidFill>
            <a:srgbClr val="FFFFFF"/>
          </a:solidFill>
          <a:ln/>
        </p:spPr>
      </p:sp>
      <p:sp>
        <p:nvSpPr>
          <p:cNvPr id="41988" name="Text Box 2"/>
          <p:cNvSpPr>
            <a:spLocks noGrp="1" noChangeArrowheads="1"/>
          </p:cNvSpPr>
          <p:nvPr>
            <p:ph type="body" idx="1"/>
          </p:nvPr>
        </p:nvSpPr>
        <p:spPr>
          <a:xfrm>
            <a:off x="915111" y="4343899"/>
            <a:ext cx="5027779" cy="411195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cs typeface="ＭＳ Ｐゴシック" charset="0"/>
              </a:defRPr>
            </a:lvl1pPr>
            <a:lvl2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2pPr>
            <a:lvl3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3pPr>
            <a:lvl4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4pPr>
            <a:lvl5pPr>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5pPr>
            <a:lvl6pPr marL="2423823"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6pPr>
            <a:lvl7pPr marL="2864518"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7pPr>
            <a:lvl8pPr marL="3305213"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8pPr>
            <a:lvl9pPr marL="3745908" indent="-220348" eaLnBrk="0" fontAlgn="base" hangingPunct="0">
              <a:spcBef>
                <a:spcPct val="0"/>
              </a:spcBef>
              <a:spcAft>
                <a:spcPct val="0"/>
              </a:spcAft>
              <a:buClr>
                <a:srgbClr val="000000"/>
              </a:buClr>
              <a:buSzPct val="100000"/>
              <a:buFont typeface="Times New Roman" charset="0"/>
              <a:tabLst>
                <a:tab pos="0" algn="l"/>
                <a:tab pos="881390" algn="l"/>
                <a:tab pos="1762780" algn="l"/>
                <a:tab pos="2644170" algn="l"/>
                <a:tab pos="3525561" algn="l"/>
                <a:tab pos="4406951" algn="l"/>
                <a:tab pos="5288341" algn="l"/>
                <a:tab pos="6169731" algn="l"/>
                <a:tab pos="7051121" algn="l"/>
                <a:tab pos="7932511" algn="l"/>
                <a:tab pos="8813902" algn="l"/>
                <a:tab pos="9695292" algn="l"/>
              </a:tabLst>
              <a:defRPr sz="2300">
                <a:solidFill>
                  <a:schemeClr val="bg1"/>
                </a:solidFill>
                <a:latin typeface="Arial" charset="0"/>
                <a:ea typeface="ＭＳ Ｐゴシック" charset="0"/>
              </a:defRPr>
            </a:lvl9pPr>
          </a:lstStyle>
          <a:p>
            <a:fld id="{76473EA1-2E9E-3148-A3A6-8AB5097109B8}" type="slidenum">
              <a:rPr lang="en-US" sz="1200">
                <a:solidFill>
                  <a:srgbClr val="000000"/>
                </a:solidFill>
              </a:rPr>
              <a:pPr/>
              <a:t>8</a:t>
            </a:fld>
            <a:endParaRPr lang="en-US" sz="1200">
              <a:solidFill>
                <a:srgbClr val="000000"/>
              </a:solidFill>
            </a:endParaRPr>
          </a:p>
        </p:txBody>
      </p:sp>
      <p:sp>
        <p:nvSpPr>
          <p:cNvPr id="45059" name="Text Box 1"/>
          <p:cNvSpPr>
            <a:spLocks noGrp="1" noRot="1" noChangeAspect="1" noChangeArrowheads="1" noTextEdit="1"/>
          </p:cNvSpPr>
          <p:nvPr>
            <p:ph type="sldImg"/>
          </p:nvPr>
        </p:nvSpPr>
        <p:spPr>
          <a:xfrm>
            <a:off x="1144588" y="687388"/>
            <a:ext cx="4568825" cy="3427412"/>
          </a:xfrm>
          <a:solidFill>
            <a:srgbClr val="FFFFFF"/>
          </a:solidFill>
          <a:ln/>
        </p:spPr>
      </p:sp>
      <p:sp>
        <p:nvSpPr>
          <p:cNvPr id="45060" name="Text Box 2"/>
          <p:cNvSpPr>
            <a:spLocks noGrp="1" noChangeArrowheads="1"/>
          </p:cNvSpPr>
          <p:nvPr>
            <p:ph type="body" idx="1"/>
          </p:nvPr>
        </p:nvSpPr>
        <p:spPr>
          <a:xfrm>
            <a:off x="915111" y="4343899"/>
            <a:ext cx="5027779" cy="411195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3630B28-6BCB-BC40-96CA-2BAC3835F8A7}" type="slidenum">
              <a:rPr lang="en-US" smtClean="0"/>
              <a:pPr/>
              <a:t>9</a:t>
            </a:fld>
            <a:endParaRPr lang="en-US"/>
          </a:p>
        </p:txBody>
      </p:sp>
    </p:spTree>
    <p:extLst>
      <p:ext uri="{BB962C8B-B14F-4D97-AF65-F5344CB8AC3E}">
        <p14:creationId xmlns:p14="http://schemas.microsoft.com/office/powerpoint/2010/main" xmlns="" val="2490732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Mock:</a:t>
            </a:r>
            <a:r>
              <a:rPr lang="en-US" baseline="0" dirty="0" smtClean="0"/>
              <a:t> </a:t>
            </a:r>
            <a:r>
              <a:rPr lang="en-US" dirty="0" smtClean="0"/>
              <a:t>The genetic distance is a linearized version of Phi-</a:t>
            </a:r>
            <a:r>
              <a:rPr lang="en-US" dirty="0" err="1" smtClean="0"/>
              <a:t>st</a:t>
            </a:r>
            <a:r>
              <a:rPr lang="en-US" dirty="0" smtClean="0"/>
              <a:t>, which is like </a:t>
            </a:r>
            <a:r>
              <a:rPr lang="en-US" dirty="0" err="1" smtClean="0"/>
              <a:t>Fst</a:t>
            </a:r>
            <a:r>
              <a:rPr lang="en-US" dirty="0" smtClean="0"/>
              <a:t>...pairwise between populations.  So each dot is a pair of populations.  The scatter in the SW clade means that the populations are more separated from each other and each is on more of an independent pathway of genetic drift.  So collectively in the SW there is a decent amount of genetic diversity because the independent trajectories of drift have captured different allele frequencies. The N clade is a completely different story; it looks like </a:t>
            </a:r>
            <a:r>
              <a:rPr lang="en-US" dirty="0" err="1" smtClean="0"/>
              <a:t>panmixia</a:t>
            </a:r>
            <a:r>
              <a:rPr lang="en-US" dirty="0" smtClean="0"/>
              <a:t> at a continental scale.  Taken as a whole the N cluster is more diverse than the SW cluster, probably because of the huge population size...but the 'populations' are not very genetically different from each other in terms of allele frequencies. </a:t>
            </a:r>
            <a:endParaRPr lang="en-US" dirty="0"/>
          </a:p>
        </p:txBody>
      </p:sp>
      <p:sp>
        <p:nvSpPr>
          <p:cNvPr id="4" name="Slide Number Placeholder 3"/>
          <p:cNvSpPr>
            <a:spLocks noGrp="1"/>
          </p:cNvSpPr>
          <p:nvPr>
            <p:ph type="sldNum" sz="quarter" idx="10"/>
          </p:nvPr>
        </p:nvSpPr>
        <p:spPr/>
        <p:txBody>
          <a:bodyPr/>
          <a:lstStyle/>
          <a:p>
            <a:fld id="{BB848937-E581-43C1-AFBD-04C92B09F9BA}" type="slidenum">
              <a:rPr lang="en-US" smtClean="0"/>
              <a:pPr/>
              <a:t>10</a:t>
            </a:fld>
            <a:endParaRPr lang="en-US" dirty="0"/>
          </a:p>
        </p:txBody>
      </p:sp>
    </p:spTree>
    <p:extLst>
      <p:ext uri="{BB962C8B-B14F-4D97-AF65-F5344CB8AC3E}">
        <p14:creationId xmlns:p14="http://schemas.microsoft.com/office/powerpoint/2010/main" xmlns="" val="898820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DF33D2-4ECF-4E45-96D9-9E6D6ED0715D}" type="datetimeFigureOut">
              <a:rPr lang="en-US" smtClean="0"/>
              <a:pPr/>
              <a:t>5/15/2012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BC9B9-862B-AD40-B142-59EB9434918D}" type="slidenum">
              <a:rPr lang="en-US" smtClean="0"/>
              <a:pPr/>
              <a:t>‹#›</a:t>
            </a:fld>
            <a:endParaRPr lang="en-US"/>
          </a:p>
        </p:txBody>
      </p:sp>
    </p:spTree>
    <p:extLst>
      <p:ext uri="{BB962C8B-B14F-4D97-AF65-F5344CB8AC3E}">
        <p14:creationId xmlns:p14="http://schemas.microsoft.com/office/powerpoint/2010/main" xmlns="" val="1781917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F33D2-4ECF-4E45-96D9-9E6D6ED0715D}" type="datetimeFigureOut">
              <a:rPr lang="en-US" smtClean="0"/>
              <a:pPr/>
              <a:t>5/15/2012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BC9B9-862B-AD40-B142-59EB9434918D}" type="slidenum">
              <a:rPr lang="en-US" smtClean="0"/>
              <a:pPr/>
              <a:t>‹#›</a:t>
            </a:fld>
            <a:endParaRPr lang="en-US"/>
          </a:p>
        </p:txBody>
      </p:sp>
    </p:spTree>
    <p:extLst>
      <p:ext uri="{BB962C8B-B14F-4D97-AF65-F5344CB8AC3E}">
        <p14:creationId xmlns:p14="http://schemas.microsoft.com/office/powerpoint/2010/main" xmlns="" val="633693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F33D2-4ECF-4E45-96D9-9E6D6ED0715D}" type="datetimeFigureOut">
              <a:rPr lang="en-US" smtClean="0"/>
              <a:pPr/>
              <a:t>5/15/2012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BC9B9-862B-AD40-B142-59EB9434918D}" type="slidenum">
              <a:rPr lang="en-US" smtClean="0"/>
              <a:pPr/>
              <a:t>‹#›</a:t>
            </a:fld>
            <a:endParaRPr lang="en-US"/>
          </a:p>
        </p:txBody>
      </p:sp>
    </p:spTree>
    <p:extLst>
      <p:ext uri="{BB962C8B-B14F-4D97-AF65-F5344CB8AC3E}">
        <p14:creationId xmlns:p14="http://schemas.microsoft.com/office/powerpoint/2010/main" xmlns="" val="3345139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DBBF6286-6D37-9748-9F8D-933A13342C97}" type="slidenum">
              <a:rPr lang="en-US"/>
              <a:pPr/>
              <a:t>‹#›</a:t>
            </a:fld>
            <a:endParaRPr lang="en-US"/>
          </a:p>
        </p:txBody>
      </p:sp>
    </p:spTree>
    <p:extLst>
      <p:ext uri="{BB962C8B-B14F-4D97-AF65-F5344CB8AC3E}">
        <p14:creationId xmlns:p14="http://schemas.microsoft.com/office/powerpoint/2010/main" xmlns="" val="3651005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F33D2-4ECF-4E45-96D9-9E6D6ED0715D}" type="datetimeFigureOut">
              <a:rPr lang="en-US" smtClean="0"/>
              <a:pPr/>
              <a:t>5/15/2012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BC9B9-862B-AD40-B142-59EB9434918D}" type="slidenum">
              <a:rPr lang="en-US" smtClean="0"/>
              <a:pPr/>
              <a:t>‹#›</a:t>
            </a:fld>
            <a:endParaRPr lang="en-US"/>
          </a:p>
        </p:txBody>
      </p:sp>
    </p:spTree>
    <p:extLst>
      <p:ext uri="{BB962C8B-B14F-4D97-AF65-F5344CB8AC3E}">
        <p14:creationId xmlns:p14="http://schemas.microsoft.com/office/powerpoint/2010/main" xmlns="" val="1356853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DF33D2-4ECF-4E45-96D9-9E6D6ED0715D}" type="datetimeFigureOut">
              <a:rPr lang="en-US" smtClean="0"/>
              <a:pPr/>
              <a:t>5/15/2012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BC9B9-862B-AD40-B142-59EB9434918D}" type="slidenum">
              <a:rPr lang="en-US" smtClean="0"/>
              <a:pPr/>
              <a:t>‹#›</a:t>
            </a:fld>
            <a:endParaRPr lang="en-US"/>
          </a:p>
        </p:txBody>
      </p:sp>
    </p:spTree>
    <p:extLst>
      <p:ext uri="{BB962C8B-B14F-4D97-AF65-F5344CB8AC3E}">
        <p14:creationId xmlns:p14="http://schemas.microsoft.com/office/powerpoint/2010/main" xmlns="" val="2413536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DF33D2-4ECF-4E45-96D9-9E6D6ED0715D}" type="datetimeFigureOut">
              <a:rPr lang="en-US" smtClean="0"/>
              <a:pPr/>
              <a:t>5/15/2012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8BC9B9-862B-AD40-B142-59EB9434918D}" type="slidenum">
              <a:rPr lang="en-US" smtClean="0"/>
              <a:pPr/>
              <a:t>‹#›</a:t>
            </a:fld>
            <a:endParaRPr lang="en-US"/>
          </a:p>
        </p:txBody>
      </p:sp>
    </p:spTree>
    <p:extLst>
      <p:ext uri="{BB962C8B-B14F-4D97-AF65-F5344CB8AC3E}">
        <p14:creationId xmlns:p14="http://schemas.microsoft.com/office/powerpoint/2010/main" xmlns="" val="892983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DF33D2-4ECF-4E45-96D9-9E6D6ED0715D}" type="datetimeFigureOut">
              <a:rPr lang="en-US" smtClean="0"/>
              <a:pPr/>
              <a:t>5/15/2012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8BC9B9-862B-AD40-B142-59EB9434918D}" type="slidenum">
              <a:rPr lang="en-US" smtClean="0"/>
              <a:pPr/>
              <a:t>‹#›</a:t>
            </a:fld>
            <a:endParaRPr lang="en-US"/>
          </a:p>
        </p:txBody>
      </p:sp>
    </p:spTree>
    <p:extLst>
      <p:ext uri="{BB962C8B-B14F-4D97-AF65-F5344CB8AC3E}">
        <p14:creationId xmlns:p14="http://schemas.microsoft.com/office/powerpoint/2010/main" xmlns="" val="831603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DF33D2-4ECF-4E45-96D9-9E6D6ED0715D}" type="datetimeFigureOut">
              <a:rPr lang="en-US" smtClean="0"/>
              <a:pPr/>
              <a:t>5/15/2012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8BC9B9-862B-AD40-B142-59EB9434918D}" type="slidenum">
              <a:rPr lang="en-US" smtClean="0"/>
              <a:pPr/>
              <a:t>‹#›</a:t>
            </a:fld>
            <a:endParaRPr lang="en-US"/>
          </a:p>
        </p:txBody>
      </p:sp>
    </p:spTree>
    <p:extLst>
      <p:ext uri="{BB962C8B-B14F-4D97-AF65-F5344CB8AC3E}">
        <p14:creationId xmlns:p14="http://schemas.microsoft.com/office/powerpoint/2010/main" xmlns="" val="4203026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DF33D2-4ECF-4E45-96D9-9E6D6ED0715D}" type="datetimeFigureOut">
              <a:rPr lang="en-US" smtClean="0"/>
              <a:pPr/>
              <a:t>5/15/2012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8BC9B9-862B-AD40-B142-59EB9434918D}" type="slidenum">
              <a:rPr lang="en-US" smtClean="0"/>
              <a:pPr/>
              <a:t>‹#›</a:t>
            </a:fld>
            <a:endParaRPr lang="en-US"/>
          </a:p>
        </p:txBody>
      </p:sp>
    </p:spTree>
    <p:extLst>
      <p:ext uri="{BB962C8B-B14F-4D97-AF65-F5344CB8AC3E}">
        <p14:creationId xmlns:p14="http://schemas.microsoft.com/office/powerpoint/2010/main" xmlns="" val="294305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DF33D2-4ECF-4E45-96D9-9E6D6ED0715D}" type="datetimeFigureOut">
              <a:rPr lang="en-US" smtClean="0"/>
              <a:pPr/>
              <a:t>5/15/2012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8BC9B9-862B-AD40-B142-59EB9434918D}" type="slidenum">
              <a:rPr lang="en-US" smtClean="0"/>
              <a:pPr/>
              <a:t>‹#›</a:t>
            </a:fld>
            <a:endParaRPr lang="en-US"/>
          </a:p>
        </p:txBody>
      </p:sp>
    </p:spTree>
    <p:extLst>
      <p:ext uri="{BB962C8B-B14F-4D97-AF65-F5344CB8AC3E}">
        <p14:creationId xmlns:p14="http://schemas.microsoft.com/office/powerpoint/2010/main" xmlns="" val="3041806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DF33D2-4ECF-4E45-96D9-9E6D6ED0715D}" type="datetimeFigureOut">
              <a:rPr lang="en-US" smtClean="0"/>
              <a:pPr/>
              <a:t>5/15/2012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8BC9B9-862B-AD40-B142-59EB9434918D}" type="slidenum">
              <a:rPr lang="en-US" smtClean="0"/>
              <a:pPr/>
              <a:t>‹#›</a:t>
            </a:fld>
            <a:endParaRPr lang="en-US"/>
          </a:p>
        </p:txBody>
      </p:sp>
    </p:spTree>
    <p:extLst>
      <p:ext uri="{BB962C8B-B14F-4D97-AF65-F5344CB8AC3E}">
        <p14:creationId xmlns:p14="http://schemas.microsoft.com/office/powerpoint/2010/main" xmlns="" val="3339974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DF33D2-4ECF-4E45-96D9-9E6D6ED0715D}" type="datetimeFigureOut">
              <a:rPr lang="en-US" smtClean="0"/>
              <a:pPr/>
              <a:t>5/15/2012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8BC9B9-862B-AD40-B142-59EB9434918D}" type="slidenum">
              <a:rPr lang="en-US" smtClean="0"/>
              <a:pPr/>
              <a:t>‹#›</a:t>
            </a:fld>
            <a:endParaRPr lang="en-US"/>
          </a:p>
        </p:txBody>
      </p:sp>
    </p:spTree>
    <p:extLst>
      <p:ext uri="{BB962C8B-B14F-4D97-AF65-F5344CB8AC3E}">
        <p14:creationId xmlns:p14="http://schemas.microsoft.com/office/powerpoint/2010/main" xmlns="" val="2793879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media/media1.mov"/><Relationship Id="rId5" Type="http://schemas.openxmlformats.org/officeDocument/2006/relationships/image" Target="../media/image29.png"/><Relationship Id="rId4" Type="http://schemas.microsoft.com/office/2007/relationships/media" Target="../media/media1.mo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ideo" Target="../media/media2.wmv"/><Relationship Id="rId5" Type="http://schemas.openxmlformats.org/officeDocument/2006/relationships/image" Target="../media/image30.png"/><Relationship Id="rId4" Type="http://schemas.microsoft.com/office/2007/relationships/media" Target="../media/media2.wmv"/></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2.emf"/></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2.emf"/></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2.emf"/><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2.emf"/><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73388"/>
            <a:ext cx="7772400" cy="1470025"/>
          </a:xfrm>
        </p:spPr>
        <p:txBody>
          <a:bodyPr>
            <a:normAutofit fontScale="90000"/>
          </a:bodyPr>
          <a:lstStyle/>
          <a:p>
            <a:r>
              <a:rPr lang="en-US" dirty="0"/>
              <a:t>Remote Sensing of Forest Genetic Diversity and Assessment of Below Ground Microbial Communities in </a:t>
            </a:r>
            <a:r>
              <a:rPr lang="en-US" i="1" dirty="0"/>
              <a:t>Populus </a:t>
            </a:r>
            <a:r>
              <a:rPr lang="en-US" i="1" dirty="0" err="1"/>
              <a:t>tremuloides</a:t>
            </a:r>
            <a:r>
              <a:rPr lang="en-US" i="1" dirty="0"/>
              <a:t> </a:t>
            </a:r>
            <a:r>
              <a:rPr lang="en-US" dirty="0"/>
              <a:t>Forests </a:t>
            </a:r>
            <a:br>
              <a:rPr lang="en-US" dirty="0"/>
            </a:br>
            <a:endParaRPr lang="en-US" dirty="0"/>
          </a:p>
        </p:txBody>
      </p:sp>
      <p:sp>
        <p:nvSpPr>
          <p:cNvPr id="4" name="Text Box 2"/>
          <p:cNvSpPr txBox="1">
            <a:spLocks noGrp="1" noChangeArrowheads="1"/>
          </p:cNvSpPr>
          <p:nvPr>
            <p:ph type="subTitle" idx="1"/>
          </p:nvPr>
        </p:nvSpPr>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l">
              <a:spcBef>
                <a:spcPts val="500"/>
              </a:spcBef>
              <a:buClrTx/>
              <a:buFontTx/>
              <a:buNone/>
            </a:pPr>
            <a:r>
              <a:rPr lang="en-US" sz="2000" dirty="0">
                <a:solidFill>
                  <a:srgbClr val="000000"/>
                </a:solidFill>
              </a:rPr>
              <a:t>Mike Madritch - Appalachian State University </a:t>
            </a:r>
          </a:p>
          <a:p>
            <a:pPr algn="l">
              <a:spcBef>
                <a:spcPts val="500"/>
              </a:spcBef>
              <a:buClrTx/>
              <a:buFontTx/>
              <a:buNone/>
            </a:pPr>
            <a:r>
              <a:rPr lang="en-US" sz="2000" dirty="0">
                <a:solidFill>
                  <a:srgbClr val="000000"/>
                </a:solidFill>
              </a:rPr>
              <a:t>Phil Townsend –University of Wisconsin</a:t>
            </a:r>
          </a:p>
          <a:p>
            <a:pPr algn="l">
              <a:spcBef>
                <a:spcPts val="500"/>
              </a:spcBef>
              <a:buClrTx/>
              <a:buFontTx/>
              <a:buNone/>
            </a:pPr>
            <a:r>
              <a:rPr lang="en-US" sz="2000" dirty="0">
                <a:solidFill>
                  <a:srgbClr val="000000"/>
                </a:solidFill>
              </a:rPr>
              <a:t>Karen Mock – Utah State University</a:t>
            </a:r>
          </a:p>
          <a:p>
            <a:pPr algn="l">
              <a:spcBef>
                <a:spcPts val="500"/>
              </a:spcBef>
              <a:buClrTx/>
              <a:buFontTx/>
              <a:buNone/>
            </a:pPr>
            <a:r>
              <a:rPr lang="en-US" sz="2000" dirty="0">
                <a:solidFill>
                  <a:srgbClr val="000000"/>
                </a:solidFill>
              </a:rPr>
              <a:t>Rick </a:t>
            </a:r>
            <a:r>
              <a:rPr lang="en-US" sz="2000" dirty="0" err="1">
                <a:solidFill>
                  <a:srgbClr val="000000"/>
                </a:solidFill>
              </a:rPr>
              <a:t>Lindroth</a:t>
            </a:r>
            <a:r>
              <a:rPr lang="en-US" sz="2000" dirty="0">
                <a:solidFill>
                  <a:srgbClr val="000000"/>
                </a:solidFill>
              </a:rPr>
              <a:t> – University of Wisconsin</a:t>
            </a:r>
          </a:p>
        </p:txBody>
      </p:sp>
    </p:spTree>
    <p:extLst>
      <p:ext uri="{BB962C8B-B14F-4D97-AF65-F5344CB8AC3E}">
        <p14:creationId xmlns:p14="http://schemas.microsoft.com/office/powerpoint/2010/main" xmlns="" val="40487638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074"/>
            <a:ext cx="8229600" cy="850613"/>
          </a:xfrm>
        </p:spPr>
        <p:txBody>
          <a:bodyPr/>
          <a:lstStyle/>
          <a:p>
            <a:r>
              <a:rPr lang="en-US" dirty="0" smtClean="0"/>
              <a:t>Genetic x Geographic</a:t>
            </a:r>
            <a:endParaRPr lang="en-US" dirty="0"/>
          </a:p>
        </p:txBody>
      </p:sp>
      <p:sp>
        <p:nvSpPr>
          <p:cNvPr id="3" name="TextBox 2"/>
          <p:cNvSpPr txBox="1"/>
          <p:nvPr/>
        </p:nvSpPr>
        <p:spPr>
          <a:xfrm>
            <a:off x="192928" y="6558603"/>
            <a:ext cx="2736221" cy="369332"/>
          </a:xfrm>
          <a:prstGeom prst="rect">
            <a:avLst/>
          </a:prstGeom>
          <a:noFill/>
        </p:spPr>
        <p:txBody>
          <a:bodyPr wrap="none" rtlCol="0">
            <a:spAutoFit/>
          </a:bodyPr>
          <a:lstStyle/>
          <a:p>
            <a:r>
              <a:rPr lang="en-US" dirty="0" smtClean="0"/>
              <a:t>Callahan and Mock, </a:t>
            </a:r>
            <a:r>
              <a:rPr lang="en-US" dirty="0" err="1" smtClean="0"/>
              <a:t>unpub</a:t>
            </a:r>
            <a:r>
              <a:rPr lang="en-US" dirty="0" smtClean="0"/>
              <a:t>.</a:t>
            </a:r>
            <a:endParaRPr lang="en-US" dirty="0"/>
          </a:p>
        </p:txBody>
      </p:sp>
      <p:pic>
        <p:nvPicPr>
          <p:cNvPr id="5" name="Picture 4" descr="Screen shot 2012-04-24 at 11.28.21 PM.png"/>
          <p:cNvPicPr>
            <a:picLocks noChangeAspect="1"/>
          </p:cNvPicPr>
          <p:nvPr/>
        </p:nvPicPr>
        <p:blipFill rotWithShape="1">
          <a:blip r:embed="rId3">
            <a:extLst>
              <a:ext uri="{28A0092B-C50C-407E-A947-70E740481C1C}">
                <a14:useLocalDpi xmlns:a14="http://schemas.microsoft.com/office/drawing/2010/main" xmlns=""/>
              </a:ext>
            </a:extLst>
          </a:blip>
          <a:srcRect t="5000"/>
          <a:stretch/>
        </p:blipFill>
        <p:spPr>
          <a:xfrm>
            <a:off x="0" y="999687"/>
            <a:ext cx="9144000" cy="5618255"/>
          </a:xfrm>
          <a:prstGeom prst="rect">
            <a:avLst/>
          </a:prstGeom>
        </p:spPr>
      </p:pic>
    </p:spTree>
    <p:extLst>
      <p:ext uri="{BB962C8B-B14F-4D97-AF65-F5344CB8AC3E}">
        <p14:creationId xmlns:p14="http://schemas.microsoft.com/office/powerpoint/2010/main" xmlns="" val="11441720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8" name="Group 4"/>
          <p:cNvGrpSpPr>
            <a:grpSpLocks/>
          </p:cNvGrpSpPr>
          <p:nvPr/>
        </p:nvGrpSpPr>
        <p:grpSpPr bwMode="auto">
          <a:xfrm>
            <a:off x="5825028" y="385843"/>
            <a:ext cx="3081944" cy="2922885"/>
            <a:chOff x="2656" y="1305"/>
            <a:chExt cx="2958" cy="2277"/>
          </a:xfrm>
        </p:grpSpPr>
        <p:pic>
          <p:nvPicPr>
            <p:cNvPr id="52229" name="Picture 5"/>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2656" y="1305"/>
              <a:ext cx="2959" cy="2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2230" name="Text Box 6"/>
            <p:cNvSpPr txBox="1">
              <a:spLocks noChangeArrowheads="1"/>
            </p:cNvSpPr>
            <p:nvPr/>
          </p:nvSpPr>
          <p:spPr bwMode="auto">
            <a:xfrm>
              <a:off x="2656" y="1305"/>
              <a:ext cx="2959" cy="2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2226" name="Text Box 2"/>
          <p:cNvSpPr txBox="1">
            <a:spLocks noChangeArrowheads="1"/>
          </p:cNvSpPr>
          <p:nvPr/>
        </p:nvSpPr>
        <p:spPr bwMode="auto">
          <a:xfrm>
            <a:off x="404968" y="1524000"/>
            <a:ext cx="8053232"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cs typeface="ＭＳ Ｐゴシック" charset="0"/>
              </a:defRPr>
            </a:lvl1pPr>
            <a:lvl2pPr marL="108426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9pPr>
          </a:lstStyle>
          <a:p>
            <a:pPr marL="0" indent="0">
              <a:spcBef>
                <a:spcPts val="800"/>
              </a:spcBef>
              <a:buClr>
                <a:srgbClr val="FFFFFF"/>
              </a:buClr>
            </a:pPr>
            <a:r>
              <a:rPr lang="en-US" sz="3200" dirty="0" smtClean="0">
                <a:solidFill>
                  <a:srgbClr val="000000"/>
                </a:solidFill>
              </a:rPr>
              <a:t>Leaf</a:t>
            </a:r>
            <a:endParaRPr lang="en-US" sz="3200" dirty="0">
              <a:solidFill>
                <a:srgbClr val="000000"/>
              </a:solidFill>
            </a:endParaRPr>
          </a:p>
          <a:p>
            <a:pPr lvl="1">
              <a:spcBef>
                <a:spcPts val="800"/>
              </a:spcBef>
              <a:buClr>
                <a:srgbClr val="FFFFFF"/>
              </a:buClr>
              <a:buFont typeface="Arial" charset="0"/>
              <a:buChar char="•"/>
            </a:pPr>
            <a:r>
              <a:rPr lang="en-US" sz="3200" dirty="0">
                <a:solidFill>
                  <a:srgbClr val="000000"/>
                </a:solidFill>
              </a:rPr>
              <a:t>Carbon, nitrogen</a:t>
            </a:r>
          </a:p>
          <a:p>
            <a:pPr lvl="1">
              <a:spcBef>
                <a:spcPts val="800"/>
              </a:spcBef>
              <a:buClr>
                <a:srgbClr val="FFFFFF"/>
              </a:buClr>
              <a:buFont typeface="Arial" charset="0"/>
              <a:buChar char="•"/>
            </a:pPr>
            <a:r>
              <a:rPr lang="en-US" sz="3200" dirty="0">
                <a:solidFill>
                  <a:srgbClr val="000000"/>
                </a:solidFill>
              </a:rPr>
              <a:t>Condensed tannins, lignin</a:t>
            </a:r>
          </a:p>
          <a:p>
            <a:pPr>
              <a:spcBef>
                <a:spcPts val="800"/>
              </a:spcBef>
              <a:buClr>
                <a:srgbClr val="FFFFFF"/>
              </a:buClr>
              <a:buFont typeface="Arial" charset="0"/>
              <a:buChar char="•"/>
            </a:pPr>
            <a:r>
              <a:rPr lang="en-US" sz="3200" dirty="0">
                <a:solidFill>
                  <a:srgbClr val="000000"/>
                </a:solidFill>
              </a:rPr>
              <a:t>Soil</a:t>
            </a:r>
          </a:p>
          <a:p>
            <a:pPr lvl="1">
              <a:spcBef>
                <a:spcPts val="800"/>
              </a:spcBef>
              <a:buClr>
                <a:srgbClr val="FFFFFF"/>
              </a:buClr>
              <a:buFont typeface="Arial" charset="0"/>
              <a:buChar char="•"/>
            </a:pPr>
            <a:r>
              <a:rPr lang="en-US" sz="3200" dirty="0">
                <a:solidFill>
                  <a:srgbClr val="000000"/>
                </a:solidFill>
              </a:rPr>
              <a:t>Nutrient: C, N, NH</a:t>
            </a:r>
            <a:r>
              <a:rPr lang="en-US" sz="3200" baseline="-25000" dirty="0">
                <a:solidFill>
                  <a:srgbClr val="000000"/>
                </a:solidFill>
              </a:rPr>
              <a:t>4</a:t>
            </a:r>
            <a:r>
              <a:rPr lang="en-US" sz="3200" baseline="30000" dirty="0">
                <a:solidFill>
                  <a:srgbClr val="000000"/>
                </a:solidFill>
              </a:rPr>
              <a:t>+</a:t>
            </a:r>
            <a:r>
              <a:rPr lang="en-US" sz="3200" dirty="0">
                <a:solidFill>
                  <a:srgbClr val="000000"/>
                </a:solidFill>
              </a:rPr>
              <a:t>, NO</a:t>
            </a:r>
            <a:r>
              <a:rPr lang="en-US" sz="3200" baseline="-25000" dirty="0">
                <a:solidFill>
                  <a:srgbClr val="000000"/>
                </a:solidFill>
              </a:rPr>
              <a:t>3</a:t>
            </a:r>
            <a:r>
              <a:rPr lang="en-US" sz="3200" baseline="30000" dirty="0">
                <a:solidFill>
                  <a:srgbClr val="000000"/>
                </a:solidFill>
              </a:rPr>
              <a:t>-</a:t>
            </a:r>
          </a:p>
          <a:p>
            <a:pPr lvl="1">
              <a:spcBef>
                <a:spcPts val="800"/>
              </a:spcBef>
              <a:buClr>
                <a:srgbClr val="FFFFFF"/>
              </a:buClr>
              <a:buFont typeface="Arial" charset="0"/>
              <a:buChar char="•"/>
            </a:pPr>
            <a:r>
              <a:rPr lang="en-US" sz="3200" dirty="0">
                <a:solidFill>
                  <a:srgbClr val="000000"/>
                </a:solidFill>
              </a:rPr>
              <a:t>Microbial: extracellular enzymes,   </a:t>
            </a:r>
            <a:endParaRPr lang="en-US" sz="3200" dirty="0" smtClean="0">
              <a:solidFill>
                <a:srgbClr val="000000"/>
              </a:solidFill>
            </a:endParaRPr>
          </a:p>
          <a:p>
            <a:pPr lvl="1">
              <a:spcBef>
                <a:spcPts val="800"/>
              </a:spcBef>
              <a:buClr>
                <a:srgbClr val="FFFFFF"/>
              </a:buClr>
              <a:buFont typeface="Arial" charset="0"/>
              <a:buChar char="•"/>
            </a:pPr>
            <a:r>
              <a:rPr lang="en-US" sz="3200" dirty="0" smtClean="0">
                <a:solidFill>
                  <a:srgbClr val="000000"/>
                </a:solidFill>
              </a:rPr>
              <a:t>t</a:t>
            </a:r>
            <a:r>
              <a:rPr lang="en-US" sz="3200" dirty="0">
                <a:solidFill>
                  <a:srgbClr val="000000"/>
                </a:solidFill>
              </a:rPr>
              <a:t>-RFLP</a:t>
            </a:r>
          </a:p>
        </p:txBody>
      </p:sp>
      <p:sp>
        <p:nvSpPr>
          <p:cNvPr id="52227" name="Text Box 3"/>
          <p:cNvSpPr txBox="1">
            <a:spLocks noChangeArrowheads="1"/>
          </p:cNvSpPr>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r">
              <a:buClrTx/>
              <a:buFontTx/>
              <a:buNone/>
            </a:pPr>
            <a:fld id="{6F404E1B-2016-B249-A778-5566373F2FE7}" type="slidenum">
              <a:rPr lang="en-US" sz="1400">
                <a:solidFill>
                  <a:srgbClr val="FFFFFF"/>
                </a:solidFill>
              </a:rPr>
              <a:pPr algn="r">
                <a:buClrTx/>
                <a:buFontTx/>
                <a:buNone/>
              </a:pPr>
              <a:t>11</a:t>
            </a:fld>
            <a:endParaRPr lang="en-US" sz="1400">
              <a:solidFill>
                <a:srgbClr val="FFFFFF"/>
              </a:solidFill>
            </a:endParaRPr>
          </a:p>
        </p:txBody>
      </p:sp>
      <p:sp>
        <p:nvSpPr>
          <p:cNvPr id="52225" name="Text Box 1"/>
          <p:cNvSpPr txBox="1">
            <a:spLocks noChangeArrowheads="1"/>
          </p:cNvSpPr>
          <p:nvPr/>
        </p:nvSpPr>
        <p:spPr bwMode="auto">
          <a:xfrm>
            <a:off x="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buClrTx/>
              <a:buFontTx/>
              <a:buNone/>
            </a:pPr>
            <a:r>
              <a:rPr lang="en-US" sz="4400" dirty="0" smtClean="0">
                <a:solidFill>
                  <a:srgbClr val="000000"/>
                </a:solidFill>
              </a:rPr>
              <a:t>2. Leaf </a:t>
            </a:r>
            <a:r>
              <a:rPr lang="en-US" sz="4400" dirty="0">
                <a:solidFill>
                  <a:srgbClr val="000000"/>
                </a:solidFill>
              </a:rPr>
              <a:t>and Soil analyses</a:t>
            </a:r>
          </a:p>
        </p:txBody>
      </p:sp>
    </p:spTree>
    <p:extLst>
      <p:ext uri="{BB962C8B-B14F-4D97-AF65-F5344CB8AC3E}">
        <p14:creationId xmlns:p14="http://schemas.microsoft.com/office/powerpoint/2010/main" xmlns="" val="26999129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Remote sensing</a:t>
            </a:r>
            <a:endParaRPr lang="en-US" dirty="0"/>
          </a:p>
        </p:txBody>
      </p:sp>
      <p:sp>
        <p:nvSpPr>
          <p:cNvPr id="3" name="Content Placeholder 2"/>
          <p:cNvSpPr>
            <a:spLocks noGrp="1"/>
          </p:cNvSpPr>
          <p:nvPr>
            <p:ph idx="1"/>
          </p:nvPr>
        </p:nvSpPr>
        <p:spPr/>
        <p:txBody>
          <a:bodyPr/>
          <a:lstStyle/>
          <a:p>
            <a:r>
              <a:rPr lang="en-US" dirty="0" smtClean="0"/>
              <a:t>LANDSAT time series</a:t>
            </a:r>
          </a:p>
          <a:p>
            <a:pPr lvl="1"/>
            <a:r>
              <a:rPr lang="en-US" dirty="0" smtClean="0"/>
              <a:t>Use phenology to identify aspen clones</a:t>
            </a:r>
          </a:p>
          <a:p>
            <a:pPr lvl="1"/>
            <a:r>
              <a:rPr lang="en-US" dirty="0" smtClean="0"/>
              <a:t>Build time series databases normalized to end of season dates</a:t>
            </a:r>
          </a:p>
          <a:p>
            <a:r>
              <a:rPr lang="en-US" dirty="0" smtClean="0"/>
              <a:t>Mid-summer AVIRIS imagery</a:t>
            </a:r>
          </a:p>
          <a:p>
            <a:pPr lvl="1"/>
            <a:r>
              <a:rPr lang="en-US" dirty="0" smtClean="0"/>
              <a:t>Spectral variation to estimate clonal differences</a:t>
            </a:r>
          </a:p>
          <a:p>
            <a:pPr lvl="1"/>
            <a:r>
              <a:rPr lang="en-US" dirty="0" smtClean="0"/>
              <a:t>Estimate canopy chemistry</a:t>
            </a:r>
          </a:p>
          <a:p>
            <a:pPr lvl="2"/>
            <a:r>
              <a:rPr lang="en-US" dirty="0" smtClean="0"/>
              <a:t>Estimate belowground microbial processes</a:t>
            </a:r>
          </a:p>
          <a:p>
            <a:pPr marL="457200" lvl="1" indent="0">
              <a:buNone/>
            </a:pPr>
            <a:endParaRPr lang="en-US" dirty="0" smtClean="0"/>
          </a:p>
        </p:txBody>
      </p:sp>
    </p:spTree>
    <p:extLst>
      <p:ext uri="{BB962C8B-B14F-4D97-AF65-F5344CB8AC3E}">
        <p14:creationId xmlns:p14="http://schemas.microsoft.com/office/powerpoint/2010/main" xmlns="" val="99994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272"/>
            <a:ext cx="8229600" cy="1143000"/>
          </a:xfrm>
        </p:spPr>
        <p:txBody>
          <a:bodyPr/>
          <a:lstStyle/>
          <a:p>
            <a:r>
              <a:rPr lang="en-US" dirty="0" smtClean="0"/>
              <a:t>LANDSAT – end of season</a:t>
            </a:r>
            <a:endParaRPr lang="en-US" dirty="0"/>
          </a:p>
        </p:txBody>
      </p:sp>
      <p:pic>
        <p:nvPicPr>
          <p:cNvPr id="5" name="Picture 4" descr="00-what-phenology-should-look-like.pn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118141" y="1304272"/>
            <a:ext cx="8390859" cy="5155688"/>
          </a:xfrm>
          <a:prstGeom prst="rect">
            <a:avLst/>
          </a:prstGeom>
        </p:spPr>
      </p:pic>
      <p:sp>
        <p:nvSpPr>
          <p:cNvPr id="7" name="TextBox 6"/>
          <p:cNvSpPr txBox="1"/>
          <p:nvPr/>
        </p:nvSpPr>
        <p:spPr>
          <a:xfrm>
            <a:off x="5767294" y="6459960"/>
            <a:ext cx="3376706" cy="369332"/>
          </a:xfrm>
          <a:prstGeom prst="rect">
            <a:avLst/>
          </a:prstGeom>
          <a:noFill/>
        </p:spPr>
        <p:txBody>
          <a:bodyPr wrap="square" rtlCol="0">
            <a:spAutoFit/>
          </a:bodyPr>
          <a:lstStyle/>
          <a:p>
            <a:r>
              <a:rPr lang="en-US" dirty="0" smtClean="0"/>
              <a:t>USGS remote sensing phenology</a:t>
            </a:r>
            <a:endParaRPr lang="en-US" dirty="0"/>
          </a:p>
        </p:txBody>
      </p:sp>
      <p:sp>
        <p:nvSpPr>
          <p:cNvPr id="3" name="Rectangle 2"/>
          <p:cNvSpPr/>
          <p:nvPr/>
        </p:nvSpPr>
        <p:spPr>
          <a:xfrm>
            <a:off x="3060700" y="4495800"/>
            <a:ext cx="3708400" cy="8128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creen shot 2011-10-04 at 11.02.20 PM.png"/>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6726766" y="3584222"/>
            <a:ext cx="1189567" cy="1049867"/>
          </a:xfrm>
          <a:prstGeom prst="rect">
            <a:avLst/>
          </a:prstGeom>
        </p:spPr>
      </p:pic>
    </p:spTree>
    <p:extLst>
      <p:ext uri="{BB962C8B-B14F-4D97-AF65-F5344CB8AC3E}">
        <p14:creationId xmlns:p14="http://schemas.microsoft.com/office/powerpoint/2010/main" xmlns="" val="42145582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08-T1-T26.pn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864102" y="0"/>
            <a:ext cx="8279898" cy="6858000"/>
          </a:xfrm>
          <a:prstGeom prst="rect">
            <a:avLst/>
          </a:prstGeom>
        </p:spPr>
      </p:pic>
    </p:spTree>
    <p:extLst>
      <p:ext uri="{BB962C8B-B14F-4D97-AF65-F5344CB8AC3E}">
        <p14:creationId xmlns:p14="http://schemas.microsoft.com/office/powerpoint/2010/main" xmlns="" val="25062274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0-03 at 4.44.33 PM.pn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0" y="40341"/>
            <a:ext cx="9144000" cy="5816423"/>
          </a:xfrm>
          <a:prstGeom prst="rect">
            <a:avLst/>
          </a:prstGeom>
        </p:spPr>
      </p:pic>
    </p:spTree>
    <p:extLst>
      <p:ext uri="{BB962C8B-B14F-4D97-AF65-F5344CB8AC3E}">
        <p14:creationId xmlns:p14="http://schemas.microsoft.com/office/powerpoint/2010/main" xmlns="" val="29139075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2-04-23 at 12.29.07 PM.png"/>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0" y="0"/>
            <a:ext cx="9144000" cy="6432556"/>
          </a:xfrm>
          <a:prstGeom prst="rect">
            <a:avLst/>
          </a:prstGeom>
        </p:spPr>
      </p:pic>
    </p:spTree>
    <p:extLst>
      <p:ext uri="{BB962C8B-B14F-4D97-AF65-F5344CB8AC3E}">
        <p14:creationId xmlns:p14="http://schemas.microsoft.com/office/powerpoint/2010/main" xmlns="" val="140136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2-04-23 at 12.28.52 PM.pn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0" y="0"/>
            <a:ext cx="9144000" cy="6364941"/>
          </a:xfrm>
          <a:prstGeom prst="rect">
            <a:avLst/>
          </a:prstGeom>
        </p:spPr>
      </p:pic>
    </p:spTree>
    <p:extLst>
      <p:ext uri="{BB962C8B-B14F-4D97-AF65-F5344CB8AC3E}">
        <p14:creationId xmlns:p14="http://schemas.microsoft.com/office/powerpoint/2010/main" xmlns="" val="30704431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2-04-23 at 12.28.37 PM.pn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0" y="0"/>
            <a:ext cx="9144000" cy="6364224"/>
          </a:xfrm>
          <a:prstGeom prst="rect">
            <a:avLst/>
          </a:prstGeom>
        </p:spPr>
      </p:pic>
    </p:spTree>
    <p:extLst>
      <p:ext uri="{BB962C8B-B14F-4D97-AF65-F5344CB8AC3E}">
        <p14:creationId xmlns:p14="http://schemas.microsoft.com/office/powerpoint/2010/main" xmlns="" val="7207901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5"/>
          <p:cNvSpPr>
            <a:spLocks noChangeArrowheads="1"/>
          </p:cNvSpPr>
          <p:nvPr/>
        </p:nvSpPr>
        <p:spPr bwMode="auto">
          <a:xfrm>
            <a:off x="0" y="1143000"/>
            <a:ext cx="2514600" cy="44196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43010" name="Group 37"/>
          <p:cNvGrpSpPr>
            <a:grpSpLocks/>
          </p:cNvGrpSpPr>
          <p:nvPr/>
        </p:nvGrpSpPr>
        <p:grpSpPr bwMode="auto">
          <a:xfrm>
            <a:off x="-12700" y="0"/>
            <a:ext cx="9156700" cy="6858000"/>
            <a:chOff x="-12700" y="0"/>
            <a:chExt cx="9156701" cy="6858001"/>
          </a:xfrm>
        </p:grpSpPr>
        <p:grpSp>
          <p:nvGrpSpPr>
            <p:cNvPr id="43011" name="Group 4"/>
            <p:cNvGrpSpPr>
              <a:grpSpLocks/>
            </p:cNvGrpSpPr>
            <p:nvPr/>
          </p:nvGrpSpPr>
          <p:grpSpPr bwMode="auto">
            <a:xfrm>
              <a:off x="0" y="0"/>
              <a:ext cx="9144001" cy="6858001"/>
              <a:chOff x="0" y="0"/>
              <a:chExt cx="9144001" cy="6858001"/>
            </a:xfrm>
          </p:grpSpPr>
          <p:pic>
            <p:nvPicPr>
              <p:cNvPr id="43013" name="Picture 2"/>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0" y="0"/>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43014" name="Text Box 3"/>
              <p:cNvSpPr txBox="1">
                <a:spLocks noChangeArrowheads="1"/>
              </p:cNvSpPr>
              <p:nvPr/>
            </p:nvSpPr>
            <p:spPr bwMode="auto">
              <a:xfrm>
                <a:off x="3409950" y="1136650"/>
                <a:ext cx="4367213" cy="4603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a:buClrTx/>
                  <a:buFontTx/>
                  <a:buNone/>
                </a:pPr>
                <a:r>
                  <a:rPr lang="en-US">
                    <a:solidFill>
                      <a:srgbClr val="000000"/>
                    </a:solidFill>
                  </a:rPr>
                  <a:t>Hyperspectral data</a:t>
                </a:r>
              </a:p>
            </p:txBody>
          </p:sp>
        </p:grpSp>
        <p:pic>
          <p:nvPicPr>
            <p:cNvPr id="43012" name="Picture 36"/>
            <p:cNvPicPr>
              <a:picLocks noChangeAspect="1"/>
            </p:cNvPicPr>
            <p:nvPr/>
          </p:nvPicPr>
          <p:blipFill>
            <a:blip r:embed="rId4">
              <a:extLst>
                <a:ext uri="{28A0092B-C50C-407E-A947-70E740481C1C}">
                  <a14:useLocalDpi xmlns:a14="http://schemas.microsoft.com/office/drawing/2010/main" xmlns=""/>
                </a:ext>
              </a:extLst>
            </a:blip>
            <a:srcRect/>
            <a:stretch>
              <a:fillRect/>
            </a:stretch>
          </p:blipFill>
          <p:spPr bwMode="auto">
            <a:xfrm>
              <a:off x="-12700" y="1295400"/>
              <a:ext cx="26035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27894528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7"/>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B653A3F-D204-8843-B715-15B9729D883E}" type="slidenum">
              <a:rPr lang="en-US" sz="1400"/>
              <a:pPr/>
              <a:t>2</a:t>
            </a:fld>
            <a:endParaRPr lang="en-US" sz="1400"/>
          </a:p>
        </p:txBody>
      </p:sp>
      <p:sp>
        <p:nvSpPr>
          <p:cNvPr id="28675" name="Rectangle 2"/>
          <p:cNvSpPr>
            <a:spLocks noGrp="1" noChangeArrowheads="1"/>
          </p:cNvSpPr>
          <p:nvPr>
            <p:ph type="title"/>
          </p:nvPr>
        </p:nvSpPr>
        <p:spPr>
          <a:xfrm>
            <a:off x="0" y="0"/>
            <a:ext cx="3519488" cy="1143000"/>
          </a:xfrm>
        </p:spPr>
        <p:txBody>
          <a:bodyPr/>
          <a:lstStyle/>
          <a:p>
            <a:r>
              <a:rPr lang="en-US">
                <a:latin typeface="Arial" charset="0"/>
                <a:ea typeface="ＭＳ Ｐゴシック" charset="0"/>
                <a:cs typeface="ＭＳ Ｐゴシック" charset="0"/>
              </a:rPr>
              <a:t>Biodiversity</a:t>
            </a:r>
          </a:p>
        </p:txBody>
      </p:sp>
      <p:sp>
        <p:nvSpPr>
          <p:cNvPr id="28676" name="Rectangle 3"/>
          <p:cNvSpPr>
            <a:spLocks noGrp="1" noChangeArrowheads="1"/>
          </p:cNvSpPr>
          <p:nvPr>
            <p:ph type="body" sz="half" idx="1"/>
          </p:nvPr>
        </p:nvSpPr>
        <p:spPr>
          <a:xfrm>
            <a:off x="192088" y="908050"/>
            <a:ext cx="3532187" cy="1371600"/>
          </a:xfrm>
        </p:spPr>
        <p:txBody>
          <a:bodyPr/>
          <a:lstStyle/>
          <a:p>
            <a:pPr marL="55563" indent="-55563">
              <a:lnSpc>
                <a:spcPct val="90000"/>
              </a:lnSpc>
              <a:buFontTx/>
              <a:buNone/>
            </a:pPr>
            <a:r>
              <a:rPr lang="en-US" sz="2800">
                <a:latin typeface="Arial" charset="0"/>
                <a:ea typeface="ＭＳ Ｐゴシック" charset="0"/>
                <a:cs typeface="ＭＳ Ｐゴシック" charset="0"/>
              </a:rPr>
              <a:t>"variation of life at all levels of biological organization</a:t>
            </a:r>
            <a:r>
              <a:rPr lang="ja-JP" altLang="en-US" sz="2800">
                <a:latin typeface="Arial" charset="0"/>
                <a:ea typeface="ＭＳ Ｐゴシック" charset="0"/>
                <a:cs typeface="ＭＳ Ｐゴシック" charset="0"/>
              </a:rPr>
              <a:t>“</a:t>
            </a:r>
            <a:endParaRPr lang="en-US" sz="2800">
              <a:latin typeface="Arial" charset="0"/>
              <a:ea typeface="ＭＳ Ｐゴシック" charset="0"/>
              <a:cs typeface="ＭＳ Ｐゴシック" charset="0"/>
            </a:endParaRPr>
          </a:p>
        </p:txBody>
      </p:sp>
      <p:pic>
        <p:nvPicPr>
          <p:cNvPr id="28677" name="Picture 14"/>
          <p:cNvPicPr>
            <a:picLocks noGrp="1" noChangeAspect="1" noChangeArrowheads="1"/>
          </p:cNvPicPr>
          <p:nvPr>
            <p:ph sz="quarter" idx="3"/>
          </p:nvPr>
        </p:nvPicPr>
        <p:blipFill>
          <a:blip r:embed="rId3" cstate="screen">
            <a:extLst>
              <a:ext uri="{28A0092B-C50C-407E-A947-70E740481C1C}">
                <a14:useLocalDpi xmlns:a14="http://schemas.microsoft.com/office/drawing/2010/main" xmlns=""/>
              </a:ext>
            </a:extLst>
          </a:blip>
          <a:srcRect b="1367"/>
          <a:stretch>
            <a:fillRect/>
          </a:stretch>
        </p:blipFill>
        <p:spPr>
          <a:xfrm>
            <a:off x="3943350" y="0"/>
            <a:ext cx="2355850" cy="1625600"/>
          </a:xfrm>
        </p:spPr>
      </p:pic>
      <p:pic>
        <p:nvPicPr>
          <p:cNvPr id="28678" name="Picture 8"/>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4894263" y="3675063"/>
            <a:ext cx="1390650" cy="185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9" name="Picture 9"/>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6415088" y="3671888"/>
            <a:ext cx="1389062" cy="184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0" name="Picture 15"/>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6334125" y="0"/>
            <a:ext cx="2500313"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1" name="Picture 17"/>
          <p:cNvPicPr>
            <a:picLocks noGrp="1" noChangeAspect="1" noChangeArrowheads="1"/>
          </p:cNvPicPr>
          <p:nvPr>
            <p:ph sz="quarter" idx="2"/>
          </p:nvPr>
        </p:nvPicPr>
        <p:blipFill>
          <a:blip r:embed="rId7" cstate="screen">
            <a:extLst>
              <a:ext uri="{28A0092B-C50C-407E-A947-70E740481C1C}">
                <a14:useLocalDpi xmlns:a14="http://schemas.microsoft.com/office/drawing/2010/main" xmlns=""/>
              </a:ext>
            </a:extLst>
          </a:blip>
          <a:srcRect l="5719" t="1202" r="2383"/>
          <a:stretch>
            <a:fillRect/>
          </a:stretch>
        </p:blipFill>
        <p:spPr>
          <a:xfrm>
            <a:off x="4837113" y="1803400"/>
            <a:ext cx="1365250" cy="1746250"/>
          </a:xfrm>
          <a:noFill/>
        </p:spPr>
      </p:pic>
      <p:pic>
        <p:nvPicPr>
          <p:cNvPr id="28682" name="Picture 20"/>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6338888" y="1841500"/>
            <a:ext cx="2154237" cy="161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3" name="Picture 21" descr="dna22"/>
          <p:cNvPicPr>
            <a:picLocks noChangeAspect="1" noChangeArrowheads="1"/>
          </p:cNvPicPr>
          <p:nvPr/>
        </p:nvPicPr>
        <p:blipFill>
          <a:blip r:embed="rId9">
            <a:extLst>
              <a:ext uri="{28A0092B-C50C-407E-A947-70E740481C1C}">
                <a14:useLocalDpi xmlns:a14="http://schemas.microsoft.com/office/drawing/2010/main" xmlns=""/>
              </a:ext>
            </a:extLst>
          </a:blip>
          <a:srcRect/>
          <a:stretch>
            <a:fillRect/>
          </a:stretch>
        </p:blipFill>
        <p:spPr bwMode="auto">
          <a:xfrm>
            <a:off x="4090988" y="5857875"/>
            <a:ext cx="230346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4" name="Picture 22" descr="dna22"/>
          <p:cNvPicPr>
            <a:picLocks noChangeAspect="1" noChangeArrowheads="1"/>
          </p:cNvPicPr>
          <p:nvPr/>
        </p:nvPicPr>
        <p:blipFill>
          <a:blip r:embed="rId9">
            <a:extLst>
              <a:ext uri="{28A0092B-C50C-407E-A947-70E740481C1C}">
                <a14:useLocalDpi xmlns:a14="http://schemas.microsoft.com/office/drawing/2010/main" xmlns=""/>
              </a:ext>
            </a:extLst>
          </a:blip>
          <a:srcRect/>
          <a:stretch>
            <a:fillRect/>
          </a:stretch>
        </p:blipFill>
        <p:spPr bwMode="auto">
          <a:xfrm>
            <a:off x="6597650" y="5883275"/>
            <a:ext cx="2303463"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5" name="Text Box 23"/>
          <p:cNvSpPr txBox="1">
            <a:spLocks noChangeArrowheads="1"/>
          </p:cNvSpPr>
          <p:nvPr/>
        </p:nvSpPr>
        <p:spPr bwMode="auto">
          <a:xfrm>
            <a:off x="1058863" y="2806700"/>
            <a:ext cx="2519362" cy="244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800"/>
              <a:t>Ecosystems</a:t>
            </a:r>
          </a:p>
          <a:p>
            <a:pPr>
              <a:spcBef>
                <a:spcPct val="50000"/>
              </a:spcBef>
            </a:pPr>
            <a:r>
              <a:rPr lang="en-US" sz="2800"/>
              <a:t>Communities</a:t>
            </a:r>
          </a:p>
          <a:p>
            <a:pPr>
              <a:spcBef>
                <a:spcPct val="50000"/>
              </a:spcBef>
            </a:pPr>
            <a:r>
              <a:rPr lang="en-US" sz="2800"/>
              <a:t>Species</a:t>
            </a:r>
          </a:p>
          <a:p>
            <a:pPr>
              <a:spcBef>
                <a:spcPct val="50000"/>
              </a:spcBef>
            </a:pPr>
            <a:r>
              <a:rPr lang="en-US" sz="2800"/>
              <a:t>Genotypes</a:t>
            </a:r>
          </a:p>
        </p:txBody>
      </p:sp>
      <p:sp>
        <p:nvSpPr>
          <p:cNvPr id="28686" name="Line 24"/>
          <p:cNvSpPr>
            <a:spLocks noChangeShapeType="1"/>
          </p:cNvSpPr>
          <p:nvPr/>
        </p:nvSpPr>
        <p:spPr bwMode="auto">
          <a:xfrm flipV="1">
            <a:off x="3203575" y="1924050"/>
            <a:ext cx="715963" cy="985838"/>
          </a:xfrm>
          <a:prstGeom prst="line">
            <a:avLst/>
          </a:prstGeom>
          <a:noFill/>
          <a:ln w="76200">
            <a:solidFill>
              <a:srgbClr val="CC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8687" name="Line 25"/>
          <p:cNvSpPr>
            <a:spLocks noChangeShapeType="1"/>
          </p:cNvSpPr>
          <p:nvPr/>
        </p:nvSpPr>
        <p:spPr bwMode="auto">
          <a:xfrm flipV="1">
            <a:off x="3340100" y="2625725"/>
            <a:ext cx="1352550" cy="1033463"/>
          </a:xfrm>
          <a:prstGeom prst="line">
            <a:avLst/>
          </a:prstGeom>
          <a:noFill/>
          <a:ln w="76200">
            <a:solidFill>
              <a:srgbClr val="CC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8688" name="Line 26"/>
          <p:cNvSpPr>
            <a:spLocks noChangeShapeType="1"/>
          </p:cNvSpPr>
          <p:nvPr/>
        </p:nvSpPr>
        <p:spPr bwMode="auto">
          <a:xfrm>
            <a:off x="2751138" y="4381500"/>
            <a:ext cx="1860550" cy="55563"/>
          </a:xfrm>
          <a:prstGeom prst="line">
            <a:avLst/>
          </a:prstGeom>
          <a:noFill/>
          <a:ln w="76200">
            <a:solidFill>
              <a:srgbClr val="CC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8689" name="Line 27"/>
          <p:cNvSpPr>
            <a:spLocks noChangeShapeType="1"/>
          </p:cNvSpPr>
          <p:nvPr/>
        </p:nvSpPr>
        <p:spPr bwMode="auto">
          <a:xfrm>
            <a:off x="2959100" y="5083175"/>
            <a:ext cx="1033463" cy="777875"/>
          </a:xfrm>
          <a:prstGeom prst="line">
            <a:avLst/>
          </a:prstGeom>
          <a:noFill/>
          <a:ln w="76200">
            <a:solidFill>
              <a:srgbClr val="CC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xmlns="" val="3669757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B258_st15_comp.pn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2916276" y="0"/>
            <a:ext cx="6227724" cy="6858000"/>
          </a:xfrm>
          <a:prstGeom prst="rect">
            <a:avLst/>
          </a:prstGeom>
        </p:spPr>
      </p:pic>
    </p:spTree>
    <p:extLst>
      <p:ext uri="{BB962C8B-B14F-4D97-AF65-F5344CB8AC3E}">
        <p14:creationId xmlns:p14="http://schemas.microsoft.com/office/powerpoint/2010/main" xmlns="" val="29330243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lake-spectra-N-CT.pn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879231" y="0"/>
            <a:ext cx="8264769" cy="6858000"/>
          </a:xfrm>
          <a:prstGeom prst="rect">
            <a:avLst/>
          </a:prstGeom>
        </p:spPr>
      </p:pic>
    </p:spTree>
    <p:extLst>
      <p:ext uri="{BB962C8B-B14F-4D97-AF65-F5344CB8AC3E}">
        <p14:creationId xmlns:p14="http://schemas.microsoft.com/office/powerpoint/2010/main" xmlns="" val="11319928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M Movie 1.mo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2305413" y="28178"/>
            <a:ext cx="6838587" cy="6851346"/>
          </a:xfrm>
          <a:prstGeom prst="rect">
            <a:avLst/>
          </a:prstGeom>
        </p:spPr>
      </p:pic>
      <p:sp>
        <p:nvSpPr>
          <p:cNvPr id="5" name="TextBox 4"/>
          <p:cNvSpPr txBox="1"/>
          <p:nvPr/>
        </p:nvSpPr>
        <p:spPr>
          <a:xfrm>
            <a:off x="0" y="5657671"/>
            <a:ext cx="997313" cy="1200329"/>
          </a:xfrm>
          <a:prstGeom prst="rect">
            <a:avLst/>
          </a:prstGeom>
          <a:noFill/>
        </p:spPr>
        <p:txBody>
          <a:bodyPr wrap="none" rtlCol="0">
            <a:spAutoFit/>
          </a:bodyPr>
          <a:lstStyle/>
          <a:p>
            <a:r>
              <a:rPr lang="en-US" dirty="0" smtClean="0"/>
              <a:t>MRPP</a:t>
            </a:r>
          </a:p>
          <a:p>
            <a:r>
              <a:rPr lang="en-US" dirty="0" smtClean="0"/>
              <a:t>T = -11.1</a:t>
            </a:r>
          </a:p>
          <a:p>
            <a:r>
              <a:rPr lang="en-US" dirty="0" smtClean="0"/>
              <a:t>A = 0.23</a:t>
            </a:r>
          </a:p>
          <a:p>
            <a:r>
              <a:rPr lang="en-US" dirty="0" smtClean="0"/>
              <a:t>P &lt;0.001</a:t>
            </a:r>
            <a:endParaRPr lang="en-US" dirty="0"/>
          </a:p>
        </p:txBody>
      </p:sp>
      <p:sp>
        <p:nvSpPr>
          <p:cNvPr id="2" name="TextBox 1"/>
          <p:cNvSpPr txBox="1"/>
          <p:nvPr/>
        </p:nvSpPr>
        <p:spPr>
          <a:xfrm>
            <a:off x="168464" y="174635"/>
            <a:ext cx="1947980" cy="1569660"/>
          </a:xfrm>
          <a:prstGeom prst="rect">
            <a:avLst/>
          </a:prstGeom>
          <a:noFill/>
        </p:spPr>
        <p:txBody>
          <a:bodyPr wrap="square" rtlCol="0">
            <a:spAutoFit/>
          </a:bodyPr>
          <a:lstStyle/>
          <a:p>
            <a:r>
              <a:rPr lang="en-US" sz="2400" b="1" dirty="0" smtClean="0"/>
              <a:t>Genotypes have distinct spectral signatures</a:t>
            </a:r>
            <a:endParaRPr lang="en-US" sz="2400" b="1" dirty="0"/>
          </a:p>
        </p:txBody>
      </p:sp>
    </p:spTree>
    <p:extLst>
      <p:ext uri="{BB962C8B-B14F-4D97-AF65-F5344CB8AC3E}">
        <p14:creationId xmlns:p14="http://schemas.microsoft.com/office/powerpoint/2010/main" xmlns="" val="19044059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M Movie 1.wm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978413" y="188592"/>
            <a:ext cx="8165587" cy="6124190"/>
          </a:xfrm>
          <a:prstGeom prst="rect">
            <a:avLst/>
          </a:prstGeom>
        </p:spPr>
      </p:pic>
      <p:sp>
        <p:nvSpPr>
          <p:cNvPr id="3" name="TextBox 2"/>
          <p:cNvSpPr txBox="1"/>
          <p:nvPr/>
        </p:nvSpPr>
        <p:spPr>
          <a:xfrm>
            <a:off x="463296" y="2353056"/>
            <a:ext cx="1426464" cy="923330"/>
          </a:xfrm>
          <a:prstGeom prst="rect">
            <a:avLst/>
          </a:prstGeom>
          <a:noFill/>
        </p:spPr>
        <p:txBody>
          <a:bodyPr wrap="square" rtlCol="0">
            <a:spAutoFit/>
          </a:bodyPr>
          <a:lstStyle/>
          <a:p>
            <a:r>
              <a:rPr lang="en-US" dirty="0" smtClean="0">
                <a:solidFill>
                  <a:schemeClr val="bg1"/>
                </a:solidFill>
              </a:rPr>
              <a:t>Double-click </a:t>
            </a:r>
            <a:r>
              <a:rPr lang="en-US" dirty="0" smtClean="0">
                <a:solidFill>
                  <a:schemeClr val="bg1"/>
                </a:solidFill>
              </a:rPr>
              <a:t>graphic to </a:t>
            </a:r>
            <a:r>
              <a:rPr lang="en-US" dirty="0" smtClean="0">
                <a:solidFill>
                  <a:schemeClr val="bg1"/>
                </a:solidFill>
              </a:rPr>
              <a:t>play movie</a:t>
            </a:r>
            <a:endParaRPr lang="en-US" dirty="0">
              <a:solidFill>
                <a:schemeClr val="bg1"/>
              </a:solidFill>
            </a:endParaRPr>
          </a:p>
        </p:txBody>
      </p:sp>
    </p:spTree>
    <p:extLst>
      <p:ext uri="{BB962C8B-B14F-4D97-AF65-F5344CB8AC3E}">
        <p14:creationId xmlns:p14="http://schemas.microsoft.com/office/powerpoint/2010/main" xmlns="" val="18700900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701-925GenetsColors.jpg"/>
          <p:cNvPicPr>
            <a:picLocks noChangeAspect="1"/>
          </p:cNvPicPr>
          <p:nvPr/>
        </p:nvPicPr>
        <p:blipFill rotWithShape="1">
          <a:blip r:embed="rId3" cstate="screen">
            <a:extLst>
              <a:ext uri="{28A0092B-C50C-407E-A947-70E740481C1C}">
                <a14:useLocalDpi xmlns:a14="http://schemas.microsoft.com/office/drawing/2010/main" xmlns=""/>
              </a:ext>
            </a:extLst>
          </a:blip>
          <a:srcRect l="22776" t="11765" r="21178" b="8933"/>
          <a:stretch/>
        </p:blipFill>
        <p:spPr>
          <a:xfrm>
            <a:off x="0" y="1134135"/>
            <a:ext cx="3678803" cy="3904035"/>
          </a:xfrm>
          <a:prstGeom prst="rect">
            <a:avLst/>
          </a:prstGeom>
        </p:spPr>
      </p:pic>
      <p:pic>
        <p:nvPicPr>
          <p:cNvPr id="6" name="Picture 5"/>
          <p:cNvPicPr>
            <a:picLocks noChangeAspect="1"/>
          </p:cNvPicPr>
          <p:nvPr/>
        </p:nvPicPr>
        <p:blipFill>
          <a:blip r:embed="rId4"/>
          <a:stretch>
            <a:fillRect/>
          </a:stretch>
        </p:blipFill>
        <p:spPr>
          <a:xfrm>
            <a:off x="4585164" y="1560611"/>
            <a:ext cx="4469936" cy="3477559"/>
          </a:xfrm>
          <a:prstGeom prst="rect">
            <a:avLst/>
          </a:prstGeom>
        </p:spPr>
      </p:pic>
      <p:sp>
        <p:nvSpPr>
          <p:cNvPr id="9" name="TextBox 8"/>
          <p:cNvSpPr txBox="1"/>
          <p:nvPr/>
        </p:nvSpPr>
        <p:spPr>
          <a:xfrm>
            <a:off x="7317425" y="4668838"/>
            <a:ext cx="1545878" cy="369332"/>
          </a:xfrm>
          <a:prstGeom prst="rect">
            <a:avLst/>
          </a:prstGeom>
          <a:noFill/>
        </p:spPr>
        <p:txBody>
          <a:bodyPr wrap="none" rtlCol="0">
            <a:spAutoFit/>
          </a:bodyPr>
          <a:lstStyle/>
          <a:p>
            <a:r>
              <a:rPr lang="en-US" dirty="0" smtClean="0"/>
              <a:t>MRPP P &lt; 0.01</a:t>
            </a:r>
            <a:endParaRPr lang="en-US" dirty="0"/>
          </a:p>
        </p:txBody>
      </p:sp>
      <p:sp>
        <p:nvSpPr>
          <p:cNvPr id="11" name="TextBox 10"/>
          <p:cNvSpPr txBox="1"/>
          <p:nvPr/>
        </p:nvSpPr>
        <p:spPr>
          <a:xfrm>
            <a:off x="336047" y="132346"/>
            <a:ext cx="2837961" cy="830997"/>
          </a:xfrm>
          <a:prstGeom prst="rect">
            <a:avLst/>
          </a:prstGeom>
          <a:noFill/>
        </p:spPr>
        <p:txBody>
          <a:bodyPr wrap="square" rtlCol="0">
            <a:spAutoFit/>
          </a:bodyPr>
          <a:lstStyle/>
          <a:p>
            <a:r>
              <a:rPr lang="en-US" sz="2400" b="1" dirty="0" smtClean="0"/>
              <a:t>Genotypes are clumped spatially</a:t>
            </a:r>
            <a:endParaRPr lang="en-US" sz="2400" b="1" dirty="0"/>
          </a:p>
        </p:txBody>
      </p:sp>
    </p:spTree>
    <p:extLst>
      <p:ext uri="{BB962C8B-B14F-4D97-AF65-F5344CB8AC3E}">
        <p14:creationId xmlns:p14="http://schemas.microsoft.com/office/powerpoint/2010/main" xmlns="" val="38166175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701-925GenetsColors.jpg"/>
          <p:cNvPicPr>
            <a:picLocks noChangeAspect="1"/>
          </p:cNvPicPr>
          <p:nvPr/>
        </p:nvPicPr>
        <p:blipFill rotWithShape="1">
          <a:blip r:embed="rId3" cstate="screen">
            <a:extLst>
              <a:ext uri="{28A0092B-C50C-407E-A947-70E740481C1C}">
                <a14:useLocalDpi xmlns:a14="http://schemas.microsoft.com/office/drawing/2010/main" xmlns=""/>
              </a:ext>
            </a:extLst>
          </a:blip>
          <a:srcRect l="22776" t="11765" r="21178" b="8933"/>
          <a:stretch/>
        </p:blipFill>
        <p:spPr>
          <a:xfrm>
            <a:off x="0" y="1134135"/>
            <a:ext cx="3678803" cy="3904035"/>
          </a:xfrm>
          <a:prstGeom prst="rect">
            <a:avLst/>
          </a:prstGeom>
        </p:spPr>
      </p:pic>
      <p:pic>
        <p:nvPicPr>
          <p:cNvPr id="6" name="Picture 5"/>
          <p:cNvPicPr>
            <a:picLocks noChangeAspect="1"/>
          </p:cNvPicPr>
          <p:nvPr/>
        </p:nvPicPr>
        <p:blipFill>
          <a:blip r:embed="rId4"/>
          <a:stretch>
            <a:fillRect/>
          </a:stretch>
        </p:blipFill>
        <p:spPr>
          <a:xfrm>
            <a:off x="4585164" y="1560611"/>
            <a:ext cx="4469936" cy="3477559"/>
          </a:xfrm>
          <a:prstGeom prst="rect">
            <a:avLst/>
          </a:prstGeom>
        </p:spPr>
      </p:pic>
      <p:sp>
        <p:nvSpPr>
          <p:cNvPr id="9" name="TextBox 8"/>
          <p:cNvSpPr txBox="1"/>
          <p:nvPr/>
        </p:nvSpPr>
        <p:spPr>
          <a:xfrm>
            <a:off x="7317425" y="4668838"/>
            <a:ext cx="1545878" cy="369332"/>
          </a:xfrm>
          <a:prstGeom prst="rect">
            <a:avLst/>
          </a:prstGeom>
          <a:noFill/>
        </p:spPr>
        <p:txBody>
          <a:bodyPr wrap="none" rtlCol="0">
            <a:spAutoFit/>
          </a:bodyPr>
          <a:lstStyle/>
          <a:p>
            <a:r>
              <a:rPr lang="en-US" dirty="0" smtClean="0"/>
              <a:t>MRPP P &lt; 0.01</a:t>
            </a:r>
            <a:endParaRPr lang="en-US" dirty="0"/>
          </a:p>
        </p:txBody>
      </p:sp>
      <p:sp>
        <p:nvSpPr>
          <p:cNvPr id="10" name="TextBox 9"/>
          <p:cNvSpPr txBox="1"/>
          <p:nvPr/>
        </p:nvSpPr>
        <p:spPr>
          <a:xfrm>
            <a:off x="5629078" y="160288"/>
            <a:ext cx="2837961" cy="1200328"/>
          </a:xfrm>
          <a:prstGeom prst="rect">
            <a:avLst/>
          </a:prstGeom>
          <a:noFill/>
        </p:spPr>
        <p:txBody>
          <a:bodyPr wrap="square" rtlCol="0">
            <a:spAutoFit/>
          </a:bodyPr>
          <a:lstStyle/>
          <a:p>
            <a:r>
              <a:rPr lang="en-US" sz="2400" b="1" dirty="0" smtClean="0"/>
              <a:t>Genotypes have distinct soil enzyme functioning profiles</a:t>
            </a:r>
            <a:endParaRPr lang="en-US" sz="2400" b="1" dirty="0"/>
          </a:p>
        </p:txBody>
      </p:sp>
      <p:sp>
        <p:nvSpPr>
          <p:cNvPr id="11" name="TextBox 10"/>
          <p:cNvSpPr txBox="1"/>
          <p:nvPr/>
        </p:nvSpPr>
        <p:spPr>
          <a:xfrm>
            <a:off x="336047" y="132346"/>
            <a:ext cx="2837961" cy="830997"/>
          </a:xfrm>
          <a:prstGeom prst="rect">
            <a:avLst/>
          </a:prstGeom>
          <a:noFill/>
        </p:spPr>
        <p:txBody>
          <a:bodyPr wrap="square" rtlCol="0">
            <a:spAutoFit/>
          </a:bodyPr>
          <a:lstStyle/>
          <a:p>
            <a:r>
              <a:rPr lang="en-US" sz="2400" b="1" dirty="0" smtClean="0"/>
              <a:t>Genotypes are clumped spatially</a:t>
            </a:r>
            <a:endParaRPr lang="en-US" sz="2400" b="1" dirty="0"/>
          </a:p>
        </p:txBody>
      </p:sp>
      <p:sp>
        <p:nvSpPr>
          <p:cNvPr id="7" name="TextBox 6"/>
          <p:cNvSpPr txBox="1"/>
          <p:nvPr/>
        </p:nvSpPr>
        <p:spPr>
          <a:xfrm>
            <a:off x="5629078" y="5342753"/>
            <a:ext cx="2837961" cy="461665"/>
          </a:xfrm>
          <a:prstGeom prst="rect">
            <a:avLst/>
          </a:prstGeom>
          <a:noFill/>
        </p:spPr>
        <p:txBody>
          <a:bodyPr wrap="square" rtlCol="0">
            <a:spAutoFit/>
          </a:bodyPr>
          <a:lstStyle/>
          <a:p>
            <a:r>
              <a:rPr lang="en-US" sz="2400" b="1" dirty="0" smtClean="0"/>
              <a:t>Soil enzyme NMDS</a:t>
            </a:r>
            <a:endParaRPr lang="en-US" sz="2400" b="1" dirty="0"/>
          </a:p>
        </p:txBody>
      </p:sp>
    </p:spTree>
    <p:extLst>
      <p:ext uri="{BB962C8B-B14F-4D97-AF65-F5344CB8AC3E}">
        <p14:creationId xmlns:p14="http://schemas.microsoft.com/office/powerpoint/2010/main" xmlns="" val="20314079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15832" y="975730"/>
            <a:ext cx="3614679" cy="1200328"/>
          </a:xfrm>
          <a:prstGeom prst="rect">
            <a:avLst/>
          </a:prstGeom>
          <a:noFill/>
        </p:spPr>
        <p:txBody>
          <a:bodyPr wrap="square" rtlCol="0">
            <a:spAutoFit/>
          </a:bodyPr>
          <a:lstStyle/>
          <a:p>
            <a:r>
              <a:rPr lang="en-US" sz="2400" b="1" dirty="0" smtClean="0"/>
              <a:t>Soil microbial function is related to canopy chemistry</a:t>
            </a:r>
            <a:endParaRPr lang="en-US" sz="2400" b="1" dirty="0"/>
          </a:p>
        </p:txBody>
      </p:sp>
      <p:pic>
        <p:nvPicPr>
          <p:cNvPr id="2" name="Picture 1" descr="Screen shot 2012-04-25 at 10.50.16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0588" y="0"/>
            <a:ext cx="4633472" cy="6858000"/>
          </a:xfrm>
          <a:prstGeom prst="rect">
            <a:avLst/>
          </a:prstGeom>
        </p:spPr>
      </p:pic>
    </p:spTree>
    <p:extLst>
      <p:ext uri="{BB962C8B-B14F-4D97-AF65-F5344CB8AC3E}">
        <p14:creationId xmlns:p14="http://schemas.microsoft.com/office/powerpoint/2010/main" xmlns="" val="13777152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15832" y="975730"/>
            <a:ext cx="3614679" cy="1200328"/>
          </a:xfrm>
          <a:prstGeom prst="rect">
            <a:avLst/>
          </a:prstGeom>
          <a:noFill/>
        </p:spPr>
        <p:txBody>
          <a:bodyPr wrap="square" rtlCol="0">
            <a:spAutoFit/>
          </a:bodyPr>
          <a:lstStyle/>
          <a:p>
            <a:r>
              <a:rPr lang="en-US" sz="2400" b="1" dirty="0" smtClean="0"/>
              <a:t>Soil microbial function is related to canopy chemistry</a:t>
            </a:r>
            <a:endParaRPr lang="en-US" sz="2400" b="1" dirty="0"/>
          </a:p>
        </p:txBody>
      </p:sp>
      <p:sp>
        <p:nvSpPr>
          <p:cNvPr id="8" name="TextBox 7"/>
          <p:cNvSpPr txBox="1"/>
          <p:nvPr/>
        </p:nvSpPr>
        <p:spPr>
          <a:xfrm>
            <a:off x="5015832" y="4172778"/>
            <a:ext cx="3614679" cy="1569660"/>
          </a:xfrm>
          <a:prstGeom prst="rect">
            <a:avLst/>
          </a:prstGeom>
          <a:noFill/>
        </p:spPr>
        <p:txBody>
          <a:bodyPr wrap="square" rtlCol="0">
            <a:spAutoFit/>
          </a:bodyPr>
          <a:lstStyle/>
          <a:p>
            <a:r>
              <a:rPr lang="en-US" sz="2400" b="1" dirty="0" smtClean="0"/>
              <a:t>AVIRIS imagery of forest canopy predicts variation in belowground soil functioning</a:t>
            </a:r>
            <a:endParaRPr lang="en-US" sz="2400" b="1" dirty="0"/>
          </a:p>
        </p:txBody>
      </p:sp>
      <p:pic>
        <p:nvPicPr>
          <p:cNvPr id="2" name="Picture 1" descr="Screen shot 2012-04-25 at 10.50.16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0588" y="0"/>
            <a:ext cx="4633472" cy="6858000"/>
          </a:xfrm>
          <a:prstGeom prst="rect">
            <a:avLst/>
          </a:prstGeom>
        </p:spPr>
      </p:pic>
    </p:spTree>
    <p:extLst>
      <p:ext uri="{BB962C8B-B14F-4D97-AF65-F5344CB8AC3E}">
        <p14:creationId xmlns:p14="http://schemas.microsoft.com/office/powerpoint/2010/main" xmlns="" val="32696249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Remote </a:t>
            </a:r>
            <a:r>
              <a:rPr lang="en-US" dirty="0"/>
              <a:t>s</a:t>
            </a:r>
            <a:r>
              <a:rPr lang="en-US" dirty="0" smtClean="0"/>
              <a:t>ensing summary</a:t>
            </a:r>
            <a:endParaRPr lang="en-US" dirty="0"/>
          </a:p>
        </p:txBody>
      </p:sp>
      <p:sp>
        <p:nvSpPr>
          <p:cNvPr id="3" name="Content Placeholder 2"/>
          <p:cNvSpPr>
            <a:spLocks noGrp="1"/>
          </p:cNvSpPr>
          <p:nvPr>
            <p:ph idx="1"/>
          </p:nvPr>
        </p:nvSpPr>
        <p:spPr/>
        <p:txBody>
          <a:bodyPr>
            <a:normAutofit/>
          </a:bodyPr>
          <a:lstStyle/>
          <a:p>
            <a:r>
              <a:rPr lang="en-US" dirty="0" smtClean="0"/>
              <a:t>LANDSAT </a:t>
            </a:r>
          </a:p>
          <a:p>
            <a:pPr lvl="1"/>
            <a:r>
              <a:rPr lang="en-US" dirty="0" smtClean="0"/>
              <a:t>Promising, long data series needed, may work better on larger clones</a:t>
            </a:r>
          </a:p>
          <a:p>
            <a:r>
              <a:rPr lang="en-US" dirty="0" smtClean="0"/>
              <a:t>AVIRIS </a:t>
            </a:r>
          </a:p>
          <a:p>
            <a:pPr lvl="1"/>
            <a:r>
              <a:rPr lang="en-US" dirty="0" smtClean="0"/>
              <a:t>Expected relationships between canopy chemistry and reflectance persists within species</a:t>
            </a:r>
          </a:p>
          <a:p>
            <a:pPr lvl="1"/>
            <a:r>
              <a:rPr lang="en-US" dirty="0" smtClean="0"/>
              <a:t>Genotypes vary with spectral signature </a:t>
            </a:r>
          </a:p>
          <a:p>
            <a:pPr lvl="1"/>
            <a:r>
              <a:rPr lang="en-US" dirty="0" smtClean="0"/>
              <a:t>Canopy spectra correlated with belowground microbial function</a:t>
            </a:r>
            <a:endParaRPr lang="en-US" dirty="0"/>
          </a:p>
        </p:txBody>
      </p:sp>
    </p:spTree>
    <p:extLst>
      <p:ext uri="{BB962C8B-B14F-4D97-AF65-F5344CB8AC3E}">
        <p14:creationId xmlns:p14="http://schemas.microsoft.com/office/powerpoint/2010/main" xmlns="" val="6909485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5"/>
          <p:cNvSpPr>
            <a:spLocks noChangeArrowheads="1"/>
          </p:cNvSpPr>
          <p:nvPr/>
        </p:nvSpPr>
        <p:spPr bwMode="auto">
          <a:xfrm>
            <a:off x="0" y="1143000"/>
            <a:ext cx="2514600" cy="44196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43010" name="Group 37"/>
          <p:cNvGrpSpPr>
            <a:grpSpLocks/>
          </p:cNvGrpSpPr>
          <p:nvPr/>
        </p:nvGrpSpPr>
        <p:grpSpPr bwMode="auto">
          <a:xfrm>
            <a:off x="-12700" y="19842"/>
            <a:ext cx="9156700" cy="6858000"/>
            <a:chOff x="-12700" y="0"/>
            <a:chExt cx="9156701" cy="6858001"/>
          </a:xfrm>
        </p:grpSpPr>
        <p:pic>
          <p:nvPicPr>
            <p:cNvPr id="43013" name="Picture 2"/>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0" y="0"/>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3012" name="Picture 36"/>
            <p:cNvPicPr>
              <a:picLocks noChangeAspect="1"/>
            </p:cNvPicPr>
            <p:nvPr/>
          </p:nvPicPr>
          <p:blipFill>
            <a:blip r:embed="rId4">
              <a:extLst>
                <a:ext uri="{28A0092B-C50C-407E-A947-70E740481C1C}">
                  <a14:useLocalDpi xmlns:a14="http://schemas.microsoft.com/office/drawing/2010/main" xmlns=""/>
                </a:ext>
              </a:extLst>
            </a:blip>
            <a:srcRect/>
            <a:stretch>
              <a:fillRect/>
            </a:stretch>
          </p:blipFill>
          <p:spPr bwMode="auto">
            <a:xfrm>
              <a:off x="-12700" y="1295400"/>
              <a:ext cx="26035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1308140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8E400C6-669D-BB4E-9F7D-086EBF1C52F8}" type="slidenum">
              <a:rPr lang="en-US" sz="1400"/>
              <a:pPr/>
              <a:t>3</a:t>
            </a:fld>
            <a:endParaRPr lang="en-US" sz="1400"/>
          </a:p>
        </p:txBody>
      </p:sp>
      <p:sp>
        <p:nvSpPr>
          <p:cNvPr id="45059" name="Rectangle 4"/>
          <p:cNvSpPr>
            <a:spLocks noChangeArrowheads="1"/>
          </p:cNvSpPr>
          <p:nvPr/>
        </p:nvSpPr>
        <p:spPr bwMode="auto">
          <a:xfrm>
            <a:off x="6961188" y="5638800"/>
            <a:ext cx="1471612" cy="762000"/>
          </a:xfrm>
          <a:prstGeom prst="rect">
            <a:avLst/>
          </a:prstGeom>
          <a:gradFill rotWithShape="0">
            <a:gsLst>
              <a:gs pos="0">
                <a:srgbClr val="663300"/>
              </a:gs>
              <a:gs pos="100000">
                <a:srgbClr val="AD9277"/>
              </a:gs>
            </a:gsLst>
            <a:lin ang="5400000" scaled="1"/>
          </a:gradFill>
          <a:ln w="9525">
            <a:solidFill>
              <a:schemeClr val="tx1"/>
            </a:solidFill>
            <a:miter lim="800000"/>
            <a:headEnd/>
            <a:tailEnd/>
          </a:ln>
        </p:spPr>
        <p:txBody>
          <a:bodyPr wrap="none" anchor="ctr"/>
          <a:lstStyle/>
          <a:p>
            <a:endParaRPr lang="en-US"/>
          </a:p>
        </p:txBody>
      </p:sp>
      <p:pic>
        <p:nvPicPr>
          <p:cNvPr id="45060" name="Picture 2" descr="dna22"/>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203200" y="228600"/>
            <a:ext cx="2303463"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1" name="Picture 3" descr="tree"/>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251200" y="1219200"/>
            <a:ext cx="993775"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2" name="Picture 5" descr="tree"/>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7043738" y="4038600"/>
            <a:ext cx="1179512" cy="207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5063" name="AutoShape 6"/>
          <p:cNvCxnSpPr>
            <a:cxnSpLocks noChangeShapeType="1"/>
            <a:stCxn id="45059" idx="1"/>
          </p:cNvCxnSpPr>
          <p:nvPr/>
        </p:nvCxnSpPr>
        <p:spPr bwMode="auto">
          <a:xfrm rot="10800000" flipH="1">
            <a:off x="6961188" y="5078413"/>
            <a:ext cx="82550" cy="941387"/>
          </a:xfrm>
          <a:prstGeom prst="curvedConnector3">
            <a:avLst>
              <a:gd name="adj1" fmla="val -276921"/>
            </a:avLst>
          </a:prstGeom>
          <a:noFill/>
          <a:ln w="76200">
            <a:solidFill>
              <a:srgbClr val="FF3300"/>
            </a:solidFill>
            <a:round/>
            <a:headEnd/>
            <a:tailEnd type="triangle" w="med" len="med"/>
          </a:ln>
          <a:extLst>
            <a:ext uri="{909E8E84-426E-40dd-AFC4-6F175D3DCCD1}">
              <a14:hiddenFill xmlns:a14="http://schemas.microsoft.com/office/drawing/2010/main" xmlns="">
                <a:noFill/>
              </a14:hiddenFill>
            </a:ext>
          </a:extLst>
        </p:spPr>
      </p:cxnSp>
      <p:cxnSp>
        <p:nvCxnSpPr>
          <p:cNvPr id="45064" name="AutoShape 7"/>
          <p:cNvCxnSpPr>
            <a:cxnSpLocks noChangeShapeType="1"/>
            <a:endCxn id="45059" idx="3"/>
          </p:cNvCxnSpPr>
          <p:nvPr/>
        </p:nvCxnSpPr>
        <p:spPr bwMode="auto">
          <a:xfrm>
            <a:off x="8223250" y="5078413"/>
            <a:ext cx="209550" cy="941387"/>
          </a:xfrm>
          <a:prstGeom prst="curvedConnector3">
            <a:avLst>
              <a:gd name="adj1" fmla="val 209093"/>
            </a:avLst>
          </a:prstGeom>
          <a:noFill/>
          <a:ln w="76200">
            <a:solidFill>
              <a:srgbClr val="FF3300"/>
            </a:solidFill>
            <a:round/>
            <a:headEnd/>
            <a:tailEnd type="triangle" w="med" len="med"/>
          </a:ln>
          <a:extLst>
            <a:ext uri="{909E8E84-426E-40dd-AFC4-6F175D3DCCD1}">
              <a14:hiddenFill xmlns:a14="http://schemas.microsoft.com/office/drawing/2010/main" xmlns="">
                <a:noFill/>
              </a14:hiddenFill>
            </a:ext>
          </a:extLst>
        </p:spPr>
      </p:cxnSp>
      <p:sp>
        <p:nvSpPr>
          <p:cNvPr id="45065" name="Text Box 8"/>
          <p:cNvSpPr txBox="1">
            <a:spLocks noChangeArrowheads="1"/>
          </p:cNvSpPr>
          <p:nvPr/>
        </p:nvSpPr>
        <p:spPr bwMode="auto">
          <a:xfrm>
            <a:off x="228600" y="1143000"/>
            <a:ext cx="1981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800"/>
              <a:t>Genotype</a:t>
            </a:r>
          </a:p>
        </p:txBody>
      </p:sp>
      <p:sp>
        <p:nvSpPr>
          <p:cNvPr id="45066" name="Text Box 9"/>
          <p:cNvSpPr txBox="1">
            <a:spLocks noChangeArrowheads="1"/>
          </p:cNvSpPr>
          <p:nvPr/>
        </p:nvSpPr>
        <p:spPr bwMode="auto">
          <a:xfrm>
            <a:off x="696913" y="2354263"/>
            <a:ext cx="2557462"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800"/>
              <a:t>Phenotype</a:t>
            </a:r>
          </a:p>
        </p:txBody>
      </p:sp>
      <p:sp>
        <p:nvSpPr>
          <p:cNvPr id="45067" name="Text Box 10"/>
          <p:cNvSpPr txBox="1">
            <a:spLocks noChangeArrowheads="1"/>
          </p:cNvSpPr>
          <p:nvPr/>
        </p:nvSpPr>
        <p:spPr bwMode="auto">
          <a:xfrm>
            <a:off x="3257550" y="5510213"/>
            <a:ext cx="16002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800"/>
              <a:t>Nutrient Cycles</a:t>
            </a:r>
          </a:p>
        </p:txBody>
      </p:sp>
      <p:sp>
        <p:nvSpPr>
          <p:cNvPr id="45068" name="Text Box 11"/>
          <p:cNvSpPr txBox="1">
            <a:spLocks noChangeArrowheads="1"/>
          </p:cNvSpPr>
          <p:nvPr/>
        </p:nvSpPr>
        <p:spPr bwMode="auto">
          <a:xfrm>
            <a:off x="1479550" y="3660775"/>
            <a:ext cx="2243138"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800" dirty="0"/>
              <a:t>Litter Chemistry</a:t>
            </a:r>
          </a:p>
        </p:txBody>
      </p:sp>
      <p:sp>
        <p:nvSpPr>
          <p:cNvPr id="45069" name="Line 12"/>
          <p:cNvSpPr>
            <a:spLocks noChangeShapeType="1"/>
          </p:cNvSpPr>
          <p:nvPr/>
        </p:nvSpPr>
        <p:spPr bwMode="auto">
          <a:xfrm>
            <a:off x="2506663" y="1066800"/>
            <a:ext cx="541337" cy="609600"/>
          </a:xfrm>
          <a:prstGeom prst="line">
            <a:avLst/>
          </a:prstGeom>
          <a:noFill/>
          <a:ln w="76200">
            <a:solidFill>
              <a:srgbClr val="FF33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5070" name="Line 13"/>
          <p:cNvSpPr>
            <a:spLocks noChangeShapeType="1"/>
          </p:cNvSpPr>
          <p:nvPr/>
        </p:nvSpPr>
        <p:spPr bwMode="auto">
          <a:xfrm>
            <a:off x="4132263" y="2590800"/>
            <a:ext cx="609600" cy="609600"/>
          </a:xfrm>
          <a:prstGeom prst="line">
            <a:avLst/>
          </a:prstGeom>
          <a:noFill/>
          <a:ln w="76200">
            <a:solidFill>
              <a:srgbClr val="FF33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5071" name="Line 14"/>
          <p:cNvSpPr>
            <a:spLocks noChangeShapeType="1"/>
          </p:cNvSpPr>
          <p:nvPr/>
        </p:nvSpPr>
        <p:spPr bwMode="auto">
          <a:xfrm>
            <a:off x="6096000" y="4419600"/>
            <a:ext cx="541338" cy="609600"/>
          </a:xfrm>
          <a:prstGeom prst="line">
            <a:avLst/>
          </a:prstGeom>
          <a:noFill/>
          <a:ln w="76200">
            <a:solidFill>
              <a:srgbClr val="FF33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5072" name="Line 15"/>
          <p:cNvSpPr>
            <a:spLocks noChangeShapeType="1"/>
          </p:cNvSpPr>
          <p:nvPr/>
        </p:nvSpPr>
        <p:spPr bwMode="auto">
          <a:xfrm rot="5758666">
            <a:off x="4301332" y="1253331"/>
            <a:ext cx="609600" cy="541337"/>
          </a:xfrm>
          <a:prstGeom prst="line">
            <a:avLst/>
          </a:prstGeom>
          <a:noFill/>
          <a:ln w="76200">
            <a:solidFill>
              <a:srgbClr val="FF33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pic>
        <p:nvPicPr>
          <p:cNvPr id="45073" name="Picture 16" descr="globe_west_540"/>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5011738" y="0"/>
            <a:ext cx="1781175" cy="200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74" name="Text Box 17"/>
          <p:cNvSpPr txBox="1">
            <a:spLocks noChangeArrowheads="1"/>
          </p:cNvSpPr>
          <p:nvPr/>
        </p:nvSpPr>
        <p:spPr bwMode="auto">
          <a:xfrm>
            <a:off x="6729413" y="746125"/>
            <a:ext cx="20462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a:t>Environment</a:t>
            </a:r>
          </a:p>
        </p:txBody>
      </p:sp>
      <p:cxnSp>
        <p:nvCxnSpPr>
          <p:cNvPr id="45075" name="AutoShape 18"/>
          <p:cNvCxnSpPr>
            <a:cxnSpLocks noChangeShapeType="1"/>
            <a:endCxn id="45076" idx="1"/>
          </p:cNvCxnSpPr>
          <p:nvPr/>
        </p:nvCxnSpPr>
        <p:spPr bwMode="auto">
          <a:xfrm rot="16200000" flipH="1">
            <a:off x="2002632" y="1494631"/>
            <a:ext cx="4938712" cy="4302125"/>
          </a:xfrm>
          <a:prstGeom prst="curvedConnector2">
            <a:avLst/>
          </a:prstGeom>
          <a:noFill/>
          <a:ln w="57150">
            <a:solidFill>
              <a:srgbClr val="FF3300"/>
            </a:solidFill>
            <a:round/>
            <a:headEnd/>
            <a:tailEnd type="triangle" w="med" len="med"/>
          </a:ln>
          <a:extLst>
            <a:ext uri="{909E8E84-426E-40dd-AFC4-6F175D3DCCD1}">
              <a14:hiddenFill xmlns:a14="http://schemas.microsoft.com/office/drawing/2010/main" xmlns="">
                <a:noFill/>
              </a14:hiddenFill>
            </a:ext>
          </a:extLst>
        </p:spPr>
      </p:cxnSp>
      <p:sp>
        <p:nvSpPr>
          <p:cNvPr id="45076" name="Rectangle 19"/>
          <p:cNvSpPr>
            <a:spLocks noChangeArrowheads="1"/>
          </p:cNvSpPr>
          <p:nvPr/>
        </p:nvSpPr>
        <p:spPr bwMode="auto">
          <a:xfrm>
            <a:off x="6623050" y="5788025"/>
            <a:ext cx="661988" cy="65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77" name="Line 20"/>
          <p:cNvSpPr>
            <a:spLocks noChangeShapeType="1"/>
          </p:cNvSpPr>
          <p:nvPr/>
        </p:nvSpPr>
        <p:spPr bwMode="auto">
          <a:xfrm rot="5758666" flipV="1">
            <a:off x="6029326" y="2422525"/>
            <a:ext cx="1668462" cy="788987"/>
          </a:xfrm>
          <a:prstGeom prst="line">
            <a:avLst/>
          </a:prstGeom>
          <a:noFill/>
          <a:ln w="76200">
            <a:solidFill>
              <a:srgbClr val="FF33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pic>
        <p:nvPicPr>
          <p:cNvPr id="45078" name="Picture 21"/>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4586288" y="3160713"/>
            <a:ext cx="1598612" cy="146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99398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5"/>
          <p:cNvSpPr>
            <a:spLocks noChangeArrowheads="1"/>
          </p:cNvSpPr>
          <p:nvPr/>
        </p:nvSpPr>
        <p:spPr bwMode="auto">
          <a:xfrm>
            <a:off x="0" y="1143000"/>
            <a:ext cx="2514600" cy="44196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pic>
        <p:nvPicPr>
          <p:cNvPr id="43013" name="Picture 2"/>
          <p:cNvPicPr>
            <a:picLocks noChangeAspect="1" noChangeArrowheads="1"/>
          </p:cNvPicPr>
          <p:nvPr/>
        </p:nvPicPr>
        <p:blipFill rotWithShape="1">
          <a:blip r:embed="rId3">
            <a:extLst>
              <a:ext uri="{28A0092B-C50C-407E-A947-70E740481C1C}">
                <a14:useLocalDpi xmlns:a14="http://schemas.microsoft.com/office/drawing/2010/main" xmlns=""/>
              </a:ext>
            </a:extLst>
          </a:blip>
          <a:srcRect l="29729" t="15877" b="13177"/>
          <a:stretch/>
        </p:blipFill>
        <p:spPr bwMode="auto">
          <a:xfrm>
            <a:off x="42846" y="83687"/>
            <a:ext cx="5839261" cy="4421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 name="Picture 3" descr="fish-lake-spectra-N-CT.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6688708" y="83687"/>
            <a:ext cx="2285886" cy="1896799"/>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6434661" y="4792474"/>
            <a:ext cx="2539933" cy="1976039"/>
          </a:xfrm>
          <a:prstGeom prst="rect">
            <a:avLst/>
          </a:prstGeom>
        </p:spPr>
      </p:pic>
      <p:cxnSp>
        <p:nvCxnSpPr>
          <p:cNvPr id="8" name="Straight Arrow Connector 7"/>
          <p:cNvCxnSpPr/>
          <p:nvPr/>
        </p:nvCxnSpPr>
        <p:spPr>
          <a:xfrm flipH="1">
            <a:off x="4400342" y="841790"/>
            <a:ext cx="2034319" cy="2953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847436" y="2879806"/>
            <a:ext cx="58722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5625942" y="4282789"/>
            <a:ext cx="769944" cy="127981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 name="Picture 1" descr="Screen shot 2012-04-25 at 9.52.42 AM.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406232" y="2072136"/>
            <a:ext cx="2737767" cy="2131595"/>
          </a:xfrm>
          <a:prstGeom prst="rect">
            <a:avLst/>
          </a:prstGeom>
        </p:spPr>
      </p:pic>
    </p:spTree>
    <p:extLst>
      <p:ext uri="{BB962C8B-B14F-4D97-AF65-F5344CB8AC3E}">
        <p14:creationId xmlns:p14="http://schemas.microsoft.com/office/powerpoint/2010/main" xmlns="" val="33749154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5"/>
          <p:cNvSpPr>
            <a:spLocks noChangeArrowheads="1"/>
          </p:cNvSpPr>
          <p:nvPr/>
        </p:nvSpPr>
        <p:spPr bwMode="auto">
          <a:xfrm>
            <a:off x="0" y="1143000"/>
            <a:ext cx="2514600" cy="44196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pic>
        <p:nvPicPr>
          <p:cNvPr id="43013" name="Picture 2"/>
          <p:cNvPicPr>
            <a:picLocks noChangeAspect="1" noChangeArrowheads="1"/>
          </p:cNvPicPr>
          <p:nvPr/>
        </p:nvPicPr>
        <p:blipFill rotWithShape="1">
          <a:blip r:embed="rId3">
            <a:extLst>
              <a:ext uri="{28A0092B-C50C-407E-A947-70E740481C1C}">
                <a14:useLocalDpi xmlns:a14="http://schemas.microsoft.com/office/drawing/2010/main" xmlns=""/>
              </a:ext>
            </a:extLst>
          </a:blip>
          <a:srcRect l="29729" t="15877" b="13177"/>
          <a:stretch/>
        </p:blipFill>
        <p:spPr bwMode="auto">
          <a:xfrm>
            <a:off x="42846" y="83687"/>
            <a:ext cx="5839261" cy="4421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 name="Picture 3" descr="fish-lake-spectra-N-CT.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6688708" y="83687"/>
            <a:ext cx="2285886" cy="1896799"/>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6434661" y="4792474"/>
            <a:ext cx="2539933" cy="1976039"/>
          </a:xfrm>
          <a:prstGeom prst="rect">
            <a:avLst/>
          </a:prstGeom>
        </p:spPr>
      </p:pic>
      <p:cxnSp>
        <p:nvCxnSpPr>
          <p:cNvPr id="8" name="Straight Arrow Connector 7"/>
          <p:cNvCxnSpPr/>
          <p:nvPr/>
        </p:nvCxnSpPr>
        <p:spPr>
          <a:xfrm flipH="1">
            <a:off x="4400342" y="841790"/>
            <a:ext cx="2034319" cy="2953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847436" y="2879806"/>
            <a:ext cx="58722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5625942" y="4282789"/>
            <a:ext cx="769944" cy="127981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3008" name="Freeform 43007"/>
          <p:cNvSpPr/>
          <p:nvPr/>
        </p:nvSpPr>
        <p:spPr>
          <a:xfrm>
            <a:off x="2975705" y="670724"/>
            <a:ext cx="561117" cy="2968415"/>
          </a:xfrm>
          <a:custGeom>
            <a:avLst/>
            <a:gdLst>
              <a:gd name="connsiteX0" fmla="*/ 0 w 561117"/>
              <a:gd name="connsiteY0" fmla="*/ 0 h 2968415"/>
              <a:gd name="connsiteX1" fmla="*/ 162428 w 561117"/>
              <a:gd name="connsiteY1" fmla="*/ 2333381 h 2968415"/>
              <a:gd name="connsiteX2" fmla="*/ 561117 w 561117"/>
              <a:gd name="connsiteY2" fmla="*/ 2968415 h 2968415"/>
            </a:gdLst>
            <a:ahLst/>
            <a:cxnLst>
              <a:cxn ang="0">
                <a:pos x="connsiteX0" y="connsiteY0"/>
              </a:cxn>
              <a:cxn ang="0">
                <a:pos x="connsiteX1" y="connsiteY1"/>
              </a:cxn>
              <a:cxn ang="0">
                <a:pos x="connsiteX2" y="connsiteY2"/>
              </a:cxn>
            </a:cxnLst>
            <a:rect l="l" t="t" r="r" b="b"/>
            <a:pathLst>
              <a:path w="561117" h="2968415">
                <a:moveTo>
                  <a:pt x="0" y="0"/>
                </a:moveTo>
                <a:cubicBezTo>
                  <a:pt x="34454" y="919322"/>
                  <a:pt x="68908" y="1838645"/>
                  <a:pt x="162428" y="2333381"/>
                </a:cubicBezTo>
                <a:cubicBezTo>
                  <a:pt x="255948" y="2828117"/>
                  <a:pt x="484825" y="2845346"/>
                  <a:pt x="561117" y="2968415"/>
                </a:cubicBezTo>
              </a:path>
            </a:pathLst>
          </a:custGeom>
          <a:ln w="50800" cap="flat">
            <a:solidFill>
              <a:schemeClr val="tx1"/>
            </a:solidFill>
            <a:round/>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a:off x="2267803" y="708047"/>
            <a:ext cx="561117" cy="2968415"/>
          </a:xfrm>
          <a:custGeom>
            <a:avLst/>
            <a:gdLst>
              <a:gd name="connsiteX0" fmla="*/ 0 w 561117"/>
              <a:gd name="connsiteY0" fmla="*/ 0 h 2968415"/>
              <a:gd name="connsiteX1" fmla="*/ 162428 w 561117"/>
              <a:gd name="connsiteY1" fmla="*/ 2333381 h 2968415"/>
              <a:gd name="connsiteX2" fmla="*/ 561117 w 561117"/>
              <a:gd name="connsiteY2" fmla="*/ 2968415 h 2968415"/>
            </a:gdLst>
            <a:ahLst/>
            <a:cxnLst>
              <a:cxn ang="0">
                <a:pos x="connsiteX0" y="connsiteY0"/>
              </a:cxn>
              <a:cxn ang="0">
                <a:pos x="connsiteX1" y="connsiteY1"/>
              </a:cxn>
              <a:cxn ang="0">
                <a:pos x="connsiteX2" y="connsiteY2"/>
              </a:cxn>
            </a:cxnLst>
            <a:rect l="l" t="t" r="r" b="b"/>
            <a:pathLst>
              <a:path w="561117" h="2968415">
                <a:moveTo>
                  <a:pt x="0" y="0"/>
                </a:moveTo>
                <a:cubicBezTo>
                  <a:pt x="34454" y="919322"/>
                  <a:pt x="68908" y="1838645"/>
                  <a:pt x="162428" y="2333381"/>
                </a:cubicBezTo>
                <a:cubicBezTo>
                  <a:pt x="255948" y="2828117"/>
                  <a:pt x="484825" y="2845346"/>
                  <a:pt x="561117" y="2968415"/>
                </a:cubicBezTo>
              </a:path>
            </a:pathLst>
          </a:custGeom>
          <a:ln w="50800" cap="flat">
            <a:solidFill>
              <a:schemeClr val="tx1"/>
            </a:solidFill>
            <a:round/>
            <a:headEnd type="triangle"/>
            <a:tailEnd type="triangle"/>
          </a:ln>
          <a:scene3d>
            <a:camera prst="orthographicFront">
              <a:rot lat="0" lon="10800000" rev="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6" name="Straight Arrow Connector 35"/>
          <p:cNvCxnSpPr/>
          <p:nvPr/>
        </p:nvCxnSpPr>
        <p:spPr>
          <a:xfrm flipH="1" flipV="1">
            <a:off x="2915198" y="2741950"/>
            <a:ext cx="126647" cy="235141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 name="Picture 1" descr="Screen shot 2012-04-25 at 9.52.42 AM.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406232" y="2072136"/>
            <a:ext cx="2737767" cy="2131595"/>
          </a:xfrm>
          <a:prstGeom prst="rect">
            <a:avLst/>
          </a:prstGeom>
        </p:spPr>
      </p:pic>
      <p:pic>
        <p:nvPicPr>
          <p:cNvPr id="7" name="Picture 6" descr="Screen shot 2012-04-25 at 9.53.37 AM.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765287" y="4848314"/>
            <a:ext cx="2635055" cy="2009685"/>
          </a:xfrm>
          <a:prstGeom prst="rect">
            <a:avLst/>
          </a:prstGeom>
        </p:spPr>
      </p:pic>
    </p:spTree>
    <p:extLst>
      <p:ext uri="{BB962C8B-B14F-4D97-AF65-F5344CB8AC3E}">
        <p14:creationId xmlns:p14="http://schemas.microsoft.com/office/powerpoint/2010/main" xmlns="" val="18914836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242"/>
            <a:ext cx="8229600" cy="1143000"/>
          </a:xfrm>
        </p:spPr>
        <p:txBody>
          <a:bodyPr/>
          <a:lstStyle/>
          <a:p>
            <a:r>
              <a:rPr lang="en-US" dirty="0" smtClean="0"/>
              <a:t>What this allows us to do:</a:t>
            </a:r>
            <a:endParaRPr lang="en-US" dirty="0"/>
          </a:p>
        </p:txBody>
      </p:sp>
      <p:sp>
        <p:nvSpPr>
          <p:cNvPr id="3" name="Content Placeholder 2"/>
          <p:cNvSpPr>
            <a:spLocks noGrp="1"/>
          </p:cNvSpPr>
          <p:nvPr>
            <p:ph idx="1"/>
          </p:nvPr>
        </p:nvSpPr>
        <p:spPr>
          <a:xfrm>
            <a:off x="457200" y="1229909"/>
            <a:ext cx="8229600" cy="4878028"/>
          </a:xfrm>
        </p:spPr>
        <p:txBody>
          <a:bodyPr>
            <a:normAutofit fontScale="92500" lnSpcReduction="10000"/>
          </a:bodyPr>
          <a:lstStyle/>
          <a:p>
            <a:r>
              <a:rPr lang="en-US" dirty="0" smtClean="0"/>
              <a:t>At large spatial scales:</a:t>
            </a:r>
          </a:p>
          <a:p>
            <a:pPr lvl="1"/>
            <a:r>
              <a:rPr lang="en-US" dirty="0" smtClean="0"/>
              <a:t>How does variation in canopy chemistry drive variation in belowground processes?</a:t>
            </a:r>
          </a:p>
          <a:p>
            <a:pPr lvl="1"/>
            <a:r>
              <a:rPr lang="en-US" dirty="0" smtClean="0"/>
              <a:t>How important is genetic diversity to soil processes?</a:t>
            </a:r>
          </a:p>
          <a:p>
            <a:pPr lvl="1"/>
            <a:r>
              <a:rPr lang="en-US" dirty="0" smtClean="0"/>
              <a:t>How does genetic diversity vary with </a:t>
            </a:r>
            <a:r>
              <a:rPr lang="en-US" dirty="0" err="1" smtClean="0"/>
              <a:t>ecoregion</a:t>
            </a:r>
            <a:r>
              <a:rPr lang="en-US" dirty="0" smtClean="0"/>
              <a:t>?</a:t>
            </a:r>
          </a:p>
          <a:p>
            <a:r>
              <a:rPr lang="en-US" dirty="0" smtClean="0"/>
              <a:t>Future	:</a:t>
            </a:r>
          </a:p>
          <a:p>
            <a:pPr lvl="1"/>
            <a:r>
              <a:rPr lang="en-US" dirty="0" smtClean="0"/>
              <a:t>What about herbivory?</a:t>
            </a:r>
          </a:p>
          <a:p>
            <a:pPr lvl="1"/>
            <a:r>
              <a:rPr lang="en-US" dirty="0" smtClean="0"/>
              <a:t>What about mixed species systems?</a:t>
            </a:r>
          </a:p>
          <a:p>
            <a:pPr lvl="1"/>
            <a:r>
              <a:rPr lang="en-US" dirty="0" smtClean="0"/>
              <a:t>Interactive effects of biodiversity and herbivory on ecosystem processes at landscape scales in </a:t>
            </a:r>
            <a:r>
              <a:rPr lang="en-US" i="1" dirty="0" smtClean="0"/>
              <a:t>forested</a:t>
            </a:r>
            <a:r>
              <a:rPr lang="en-US" dirty="0" smtClean="0"/>
              <a:t> ecosystems</a:t>
            </a:r>
            <a:endParaRPr lang="en-US" dirty="0"/>
          </a:p>
        </p:txBody>
      </p:sp>
    </p:spTree>
    <p:extLst>
      <p:ext uri="{BB962C8B-B14F-4D97-AF65-F5344CB8AC3E}">
        <p14:creationId xmlns:p14="http://schemas.microsoft.com/office/powerpoint/2010/main" xmlns="" val="27638507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Acknowledgements</a:t>
            </a:r>
            <a:endParaRPr lang="en-US" dirty="0"/>
          </a:p>
        </p:txBody>
      </p:sp>
      <p:sp>
        <p:nvSpPr>
          <p:cNvPr id="3" name="Content Placeholder 2"/>
          <p:cNvSpPr>
            <a:spLocks noGrp="1"/>
          </p:cNvSpPr>
          <p:nvPr>
            <p:ph idx="1"/>
          </p:nvPr>
        </p:nvSpPr>
        <p:spPr>
          <a:xfrm>
            <a:off x="220392" y="1600200"/>
            <a:ext cx="8229600" cy="4525963"/>
          </a:xfrm>
        </p:spPr>
        <p:txBody>
          <a:bodyPr>
            <a:normAutofit/>
          </a:bodyPr>
          <a:lstStyle/>
          <a:p>
            <a:r>
              <a:rPr lang="en-US" dirty="0">
                <a:solidFill>
                  <a:srgbClr val="000000"/>
                </a:solidFill>
              </a:rPr>
              <a:t>NASA</a:t>
            </a:r>
          </a:p>
          <a:p>
            <a:r>
              <a:rPr lang="en-US" dirty="0" smtClean="0">
                <a:solidFill>
                  <a:srgbClr val="000000"/>
                </a:solidFill>
              </a:rPr>
              <a:t>Clayton </a:t>
            </a:r>
            <a:r>
              <a:rPr lang="en-US" dirty="0" err="1" smtClean="0">
                <a:solidFill>
                  <a:srgbClr val="000000"/>
                </a:solidFill>
              </a:rPr>
              <a:t>Kingdon</a:t>
            </a:r>
            <a:endParaRPr lang="en-US" dirty="0" smtClean="0">
              <a:solidFill>
                <a:srgbClr val="000000"/>
              </a:solidFill>
            </a:endParaRPr>
          </a:p>
          <a:p>
            <a:r>
              <a:rPr lang="en-US" dirty="0" smtClean="0">
                <a:solidFill>
                  <a:srgbClr val="000000"/>
                </a:solidFill>
              </a:rPr>
              <a:t>Peter </a:t>
            </a:r>
            <a:r>
              <a:rPr lang="en-US" dirty="0" err="1" smtClean="0">
                <a:solidFill>
                  <a:srgbClr val="000000"/>
                </a:solidFill>
              </a:rPr>
              <a:t>Wolter</a:t>
            </a:r>
            <a:endParaRPr lang="en-US" dirty="0" smtClean="0">
              <a:solidFill>
                <a:srgbClr val="000000"/>
              </a:solidFill>
            </a:endParaRPr>
          </a:p>
          <a:p>
            <a:r>
              <a:rPr lang="en-US" dirty="0" smtClean="0">
                <a:solidFill>
                  <a:srgbClr val="000000"/>
                </a:solidFill>
              </a:rPr>
              <a:t>Timothy </a:t>
            </a:r>
            <a:r>
              <a:rPr lang="en-US" dirty="0" err="1" smtClean="0">
                <a:solidFill>
                  <a:srgbClr val="000000"/>
                </a:solidFill>
              </a:rPr>
              <a:t>Whitby</a:t>
            </a:r>
            <a:endParaRPr lang="en-US" dirty="0">
              <a:solidFill>
                <a:srgbClr val="000000"/>
              </a:solidFill>
            </a:endParaRPr>
          </a:p>
          <a:p>
            <a:r>
              <a:rPr lang="en-US" dirty="0" err="1" smtClean="0">
                <a:solidFill>
                  <a:srgbClr val="000000"/>
                </a:solidFill>
              </a:rPr>
              <a:t>Aditya</a:t>
            </a:r>
            <a:r>
              <a:rPr lang="en-US" dirty="0" smtClean="0">
                <a:solidFill>
                  <a:srgbClr val="000000"/>
                </a:solidFill>
              </a:rPr>
              <a:t> Singh</a:t>
            </a:r>
          </a:p>
          <a:p>
            <a:r>
              <a:rPr lang="en-US" dirty="0" smtClean="0">
                <a:solidFill>
                  <a:srgbClr val="000000"/>
                </a:solidFill>
              </a:rPr>
              <a:t>Jacqui </a:t>
            </a:r>
            <a:r>
              <a:rPr lang="en-US" dirty="0">
                <a:solidFill>
                  <a:srgbClr val="000000"/>
                </a:solidFill>
              </a:rPr>
              <a:t>Bryant</a:t>
            </a:r>
          </a:p>
        </p:txBody>
      </p:sp>
      <p:pic>
        <p:nvPicPr>
          <p:cNvPr id="4" name="Content Placeholder 3" descr="DSC00012.jpg"/>
          <p:cNvPicPr>
            <a:picLocks noChangeAspect="1"/>
          </p:cNvPicPr>
          <p:nvPr/>
        </p:nvPicPr>
        <p:blipFill>
          <a:blip r:embed="rId2" cstate="screen">
            <a:extLst>
              <a:ext uri="{28A0092B-C50C-407E-A947-70E740481C1C}">
                <a14:useLocalDpi xmlns:a14="http://schemas.microsoft.com/office/drawing/2010/main" xmlns=""/>
              </a:ext>
            </a:extLst>
          </a:blip>
          <a:srcRect l="-690"/>
          <a:stretch>
            <a:fillRect/>
          </a:stretch>
        </p:blipFill>
        <p:spPr>
          <a:xfrm>
            <a:off x="3423459" y="1417638"/>
            <a:ext cx="5720540" cy="4262597"/>
          </a:xfrm>
          <a:prstGeom prst="rect">
            <a:avLst/>
          </a:prstGeom>
        </p:spPr>
      </p:pic>
    </p:spTree>
    <p:extLst>
      <p:ext uri="{BB962C8B-B14F-4D97-AF65-F5344CB8AC3E}">
        <p14:creationId xmlns:p14="http://schemas.microsoft.com/office/powerpoint/2010/main" xmlns="" val="36536589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4-25 at 8.16.10 AM.png"/>
          <p:cNvPicPr>
            <a:picLocks noChangeAspect="1"/>
          </p:cNvPicPr>
          <p:nvPr/>
        </p:nvPicPr>
        <p:blipFill rotWithShape="1">
          <a:blip r:embed="rId2">
            <a:extLst>
              <a:ext uri="{28A0092B-C50C-407E-A947-70E740481C1C}">
                <a14:useLocalDpi xmlns:a14="http://schemas.microsoft.com/office/drawing/2010/main" xmlns="" val="0"/>
              </a:ext>
            </a:extLst>
          </a:blip>
          <a:srcRect b="22836"/>
          <a:stretch/>
        </p:blipFill>
        <p:spPr>
          <a:xfrm>
            <a:off x="244832" y="-6872"/>
            <a:ext cx="5178734" cy="5974890"/>
          </a:xfrm>
          <a:prstGeom prst="rect">
            <a:avLst/>
          </a:prstGeom>
        </p:spPr>
      </p:pic>
      <p:pic>
        <p:nvPicPr>
          <p:cNvPr id="3" name="Picture 2" descr="Screen shot 2012-04-25 at 8.16.10 AM.png"/>
          <p:cNvPicPr>
            <a:picLocks noChangeAspect="1"/>
          </p:cNvPicPr>
          <p:nvPr/>
        </p:nvPicPr>
        <p:blipFill rotWithShape="1">
          <a:blip r:embed="rId2">
            <a:extLst>
              <a:ext uri="{28A0092B-C50C-407E-A947-70E740481C1C}">
                <a14:useLocalDpi xmlns:a14="http://schemas.microsoft.com/office/drawing/2010/main" xmlns="" val="0"/>
              </a:ext>
            </a:extLst>
          </a:blip>
          <a:srcRect t="77064"/>
          <a:stretch/>
        </p:blipFill>
        <p:spPr>
          <a:xfrm>
            <a:off x="4557228" y="5165982"/>
            <a:ext cx="4586772" cy="1572950"/>
          </a:xfrm>
          <a:prstGeom prst="rect">
            <a:avLst/>
          </a:prstGeom>
        </p:spPr>
      </p:pic>
      <p:sp>
        <p:nvSpPr>
          <p:cNvPr id="2" name="Rectangle 1"/>
          <p:cNvSpPr/>
          <p:nvPr/>
        </p:nvSpPr>
        <p:spPr>
          <a:xfrm>
            <a:off x="5222663" y="175846"/>
            <a:ext cx="3534412" cy="4524315"/>
          </a:xfrm>
          <a:prstGeom prst="rect">
            <a:avLst/>
          </a:prstGeom>
        </p:spPr>
        <p:txBody>
          <a:bodyPr wrap="square">
            <a:spAutoFit/>
          </a:bodyPr>
          <a:lstStyle/>
          <a:p>
            <a:pPr lvl="1"/>
            <a:r>
              <a:rPr lang="en-US" sz="3200" dirty="0"/>
              <a:t>Interactive effects of biodiversity and herbivory on ecosystem processes at landscape scales in </a:t>
            </a:r>
            <a:r>
              <a:rPr lang="en-US" sz="3200" i="1" dirty="0"/>
              <a:t>forested</a:t>
            </a:r>
            <a:r>
              <a:rPr lang="en-US" sz="3200" dirty="0"/>
              <a:t> ecosystems</a:t>
            </a:r>
          </a:p>
        </p:txBody>
      </p:sp>
    </p:spTree>
    <p:extLst>
      <p:ext uri="{BB962C8B-B14F-4D97-AF65-F5344CB8AC3E}">
        <p14:creationId xmlns:p14="http://schemas.microsoft.com/office/powerpoint/2010/main" xmlns="" val="25165768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Straight Connector 56"/>
          <p:cNvCxnSpPr/>
          <p:nvPr/>
        </p:nvCxnSpPr>
        <p:spPr>
          <a:xfrm rot="5400000">
            <a:off x="6629400" y="2200275"/>
            <a:ext cx="304800" cy="0"/>
          </a:xfrm>
          <a:prstGeom prst="line">
            <a:avLst/>
          </a:prstGeom>
          <a:ln w="508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152400" y="152400"/>
            <a:ext cx="8763000" cy="6096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Times New Roman" pitchFamily="-109" charset="0"/>
              <a:buNone/>
              <a:defRPr/>
            </a:pPr>
            <a:r>
              <a:rPr lang="en-US" b="1">
                <a:solidFill>
                  <a:srgbClr val="FFFFFF"/>
                </a:solidFill>
                <a:ea typeface="ＭＳ Ｐゴシック" pitchFamily="-109" charset="-128"/>
              </a:rPr>
              <a:t>AVIRIS Pre-processing: Steps</a:t>
            </a:r>
          </a:p>
        </p:txBody>
      </p:sp>
      <p:sp>
        <p:nvSpPr>
          <p:cNvPr id="5" name="Rounded Rectangle 4"/>
          <p:cNvSpPr/>
          <p:nvPr/>
        </p:nvSpPr>
        <p:spPr>
          <a:xfrm>
            <a:off x="990600" y="1143000"/>
            <a:ext cx="2590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09" charset="0"/>
              <a:buNone/>
              <a:defRPr/>
            </a:pPr>
            <a:r>
              <a:rPr lang="en-US">
                <a:solidFill>
                  <a:srgbClr val="FFFFFF"/>
                </a:solidFill>
                <a:ea typeface="ＭＳ Ｐゴシック" pitchFamily="-109" charset="-128"/>
              </a:rPr>
              <a:t>Uncorrected image</a:t>
            </a:r>
            <a:endParaRPr lang="en-US" baseline="-25000">
              <a:solidFill>
                <a:srgbClr val="FFFFFF"/>
              </a:solidFill>
              <a:ea typeface="ＭＳ Ｐゴシック" pitchFamily="-109" charset="-128"/>
            </a:endParaRPr>
          </a:p>
        </p:txBody>
      </p:sp>
      <p:sp>
        <p:nvSpPr>
          <p:cNvPr id="41" name="Rounded Rectangle 40"/>
          <p:cNvSpPr/>
          <p:nvPr/>
        </p:nvSpPr>
        <p:spPr>
          <a:xfrm>
            <a:off x="5410200" y="1143000"/>
            <a:ext cx="2590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09" charset="0"/>
              <a:buNone/>
              <a:defRPr/>
            </a:pPr>
            <a:r>
              <a:rPr lang="en-US">
                <a:solidFill>
                  <a:srgbClr val="FFFFFF"/>
                </a:solidFill>
                <a:ea typeface="ＭＳ Ｐゴシック" pitchFamily="-109" charset="-128"/>
              </a:rPr>
              <a:t>1) Cloud, shadow, water mask</a:t>
            </a:r>
            <a:endParaRPr lang="en-US" baseline="-25000">
              <a:solidFill>
                <a:srgbClr val="FFFFFF"/>
              </a:solidFill>
              <a:ea typeface="ＭＳ Ｐゴシック" pitchFamily="-109" charset="-128"/>
            </a:endParaRPr>
          </a:p>
        </p:txBody>
      </p:sp>
      <p:sp>
        <p:nvSpPr>
          <p:cNvPr id="42" name="Rounded Rectangle 41"/>
          <p:cNvSpPr/>
          <p:nvPr/>
        </p:nvSpPr>
        <p:spPr>
          <a:xfrm>
            <a:off x="990600" y="2743200"/>
            <a:ext cx="2590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09" charset="0"/>
              <a:buNone/>
              <a:defRPr/>
            </a:pPr>
            <a:r>
              <a:rPr lang="en-US">
                <a:solidFill>
                  <a:srgbClr val="FFFFFF"/>
                </a:solidFill>
                <a:ea typeface="ＭＳ Ｐゴシック" pitchFamily="-109" charset="-128"/>
              </a:rPr>
              <a:t>2) Cross-track correction</a:t>
            </a:r>
            <a:endParaRPr lang="en-US" baseline="-25000">
              <a:solidFill>
                <a:srgbClr val="FFFFFF"/>
              </a:solidFill>
              <a:ea typeface="ＭＳ Ｐゴシック" pitchFamily="-109" charset="-128"/>
            </a:endParaRPr>
          </a:p>
        </p:txBody>
      </p:sp>
      <p:sp>
        <p:nvSpPr>
          <p:cNvPr id="43" name="Rounded Rectangle 42"/>
          <p:cNvSpPr/>
          <p:nvPr/>
        </p:nvSpPr>
        <p:spPr>
          <a:xfrm>
            <a:off x="990600" y="4114800"/>
            <a:ext cx="2590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09" charset="0"/>
              <a:buNone/>
              <a:defRPr/>
            </a:pPr>
            <a:r>
              <a:rPr lang="en-US">
                <a:solidFill>
                  <a:srgbClr val="FFFFFF"/>
                </a:solidFill>
                <a:ea typeface="ＭＳ Ｐゴシック" pitchFamily="-109" charset="-128"/>
              </a:rPr>
              <a:t>3) Remove redundant bands</a:t>
            </a:r>
            <a:endParaRPr lang="en-US" baseline="-25000">
              <a:solidFill>
                <a:srgbClr val="FFFFFF"/>
              </a:solidFill>
              <a:ea typeface="ＭＳ Ｐゴシック" pitchFamily="-109" charset="-128"/>
            </a:endParaRPr>
          </a:p>
        </p:txBody>
      </p:sp>
      <p:sp>
        <p:nvSpPr>
          <p:cNvPr id="44" name="Rounded Rectangle 43"/>
          <p:cNvSpPr/>
          <p:nvPr/>
        </p:nvSpPr>
        <p:spPr>
          <a:xfrm>
            <a:off x="990600" y="5486400"/>
            <a:ext cx="2590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09" charset="0"/>
              <a:buNone/>
              <a:defRPr/>
            </a:pPr>
            <a:r>
              <a:rPr lang="en-US">
                <a:solidFill>
                  <a:srgbClr val="FFFFFF"/>
                </a:solidFill>
                <a:ea typeface="ＭＳ Ｐゴシック" pitchFamily="-109" charset="-128"/>
              </a:rPr>
              <a:t>4) Atmospheric correction</a:t>
            </a:r>
            <a:endParaRPr lang="en-US" baseline="-25000">
              <a:solidFill>
                <a:srgbClr val="FFFFFF"/>
              </a:solidFill>
              <a:ea typeface="ＭＳ Ｐゴシック" pitchFamily="-109" charset="-128"/>
            </a:endParaRPr>
          </a:p>
        </p:txBody>
      </p:sp>
      <p:sp>
        <p:nvSpPr>
          <p:cNvPr id="45" name="Rounded Rectangle 44"/>
          <p:cNvSpPr/>
          <p:nvPr/>
        </p:nvSpPr>
        <p:spPr>
          <a:xfrm>
            <a:off x="5410200" y="5562600"/>
            <a:ext cx="2590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09" charset="0"/>
              <a:buNone/>
              <a:defRPr/>
            </a:pPr>
            <a:r>
              <a:rPr lang="en-US">
                <a:solidFill>
                  <a:srgbClr val="FFFFFF"/>
                </a:solidFill>
                <a:ea typeface="ＭＳ Ｐゴシック" pitchFamily="-109" charset="-128"/>
              </a:rPr>
              <a:t>5) Terrain normalization</a:t>
            </a:r>
            <a:endParaRPr lang="en-US" baseline="-25000">
              <a:solidFill>
                <a:srgbClr val="FFFFFF"/>
              </a:solidFill>
              <a:ea typeface="ＭＳ Ｐゴシック" pitchFamily="-109" charset="-128"/>
            </a:endParaRPr>
          </a:p>
        </p:txBody>
      </p:sp>
      <p:cxnSp>
        <p:nvCxnSpPr>
          <p:cNvPr id="47" name="Straight Arrow Connector 46"/>
          <p:cNvCxnSpPr>
            <a:stCxn id="5" idx="3"/>
            <a:endCxn id="41" idx="1"/>
          </p:cNvCxnSpPr>
          <p:nvPr/>
        </p:nvCxnSpPr>
        <p:spPr>
          <a:xfrm>
            <a:off x="3581400" y="1600200"/>
            <a:ext cx="1828800" cy="158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5" idx="2"/>
            <a:endCxn id="42" idx="0"/>
          </p:cNvCxnSpPr>
          <p:nvPr/>
        </p:nvCxnSpPr>
        <p:spPr>
          <a:xfrm rot="5400000">
            <a:off x="1943101" y="2400300"/>
            <a:ext cx="685800" cy="3175"/>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5400000">
            <a:off x="2067719" y="3885406"/>
            <a:ext cx="457200" cy="158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5400000">
            <a:off x="2058194" y="5257006"/>
            <a:ext cx="457200" cy="158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3581400" y="5943600"/>
            <a:ext cx="1828800" cy="1588"/>
          </a:xfrm>
          <a:prstGeom prst="straightConnector1">
            <a:avLst/>
          </a:prstGeom>
          <a:ln w="666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362200" y="2362200"/>
            <a:ext cx="4495800" cy="0"/>
          </a:xfrm>
          <a:prstGeom prst="line">
            <a:avLst/>
          </a:prstGeom>
          <a:ln w="50800">
            <a:solidFill>
              <a:srgbClr val="C00000"/>
            </a:solidFill>
            <a:prstDash val="sysDash"/>
            <a:headEnd type="oval"/>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2686844" y="4134644"/>
            <a:ext cx="3617912" cy="0"/>
          </a:xfrm>
          <a:prstGeom prst="line">
            <a:avLst/>
          </a:prstGeom>
          <a:ln w="50800">
            <a:solidFill>
              <a:srgbClr val="C0000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40976" name="TextBox 16"/>
          <p:cNvSpPr txBox="1">
            <a:spLocks noChangeArrowheads="1"/>
          </p:cNvSpPr>
          <p:nvPr/>
        </p:nvSpPr>
        <p:spPr bwMode="auto">
          <a:xfrm>
            <a:off x="7620000" y="152400"/>
            <a:ext cx="1447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a:t>Aditya Singh</a:t>
            </a:r>
          </a:p>
        </p:txBody>
      </p:sp>
    </p:spTree>
    <p:extLst>
      <p:ext uri="{BB962C8B-B14F-4D97-AF65-F5344CB8AC3E}">
        <p14:creationId xmlns:p14="http://schemas.microsoft.com/office/powerpoint/2010/main" xmlns="" val="38518547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10-03 at 4.40.33 PM.pn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0" y="1018288"/>
            <a:ext cx="9144000" cy="5839712"/>
          </a:xfrm>
          <a:prstGeom prst="rect">
            <a:avLst/>
          </a:prstGeom>
        </p:spPr>
      </p:pic>
    </p:spTree>
    <p:extLst>
      <p:ext uri="{BB962C8B-B14F-4D97-AF65-F5344CB8AC3E}">
        <p14:creationId xmlns:p14="http://schemas.microsoft.com/office/powerpoint/2010/main" xmlns="" val="16730778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1-10-03 at 4.40.33 PM.png"/>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0" y="1018288"/>
            <a:ext cx="9144000" cy="5839712"/>
          </a:xfrm>
          <a:prstGeom prst="rect">
            <a:avLst/>
          </a:prstGeom>
        </p:spPr>
      </p:pic>
      <p:sp>
        <p:nvSpPr>
          <p:cNvPr id="8" name="Freeform 7"/>
          <p:cNvSpPr/>
          <p:nvPr/>
        </p:nvSpPr>
        <p:spPr>
          <a:xfrm>
            <a:off x="3617310" y="4425612"/>
            <a:ext cx="2328260" cy="1567977"/>
          </a:xfrm>
          <a:custGeom>
            <a:avLst/>
            <a:gdLst>
              <a:gd name="connsiteX0" fmla="*/ 0 w 2328260"/>
              <a:gd name="connsiteY0" fmla="*/ 1118595 h 1567977"/>
              <a:gd name="connsiteX1" fmla="*/ 429173 w 2328260"/>
              <a:gd name="connsiteY1" fmla="*/ 943422 h 1567977"/>
              <a:gd name="connsiteX2" fmla="*/ 525518 w 2328260"/>
              <a:gd name="connsiteY2" fmla="*/ 461698 h 1567977"/>
              <a:gd name="connsiteX3" fmla="*/ 770759 w 2328260"/>
              <a:gd name="connsiteY3" fmla="*/ 85078 h 1567977"/>
              <a:gd name="connsiteX4" fmla="*/ 1234966 w 2328260"/>
              <a:gd name="connsiteY4" fmla="*/ 23767 h 1567977"/>
              <a:gd name="connsiteX5" fmla="*/ 1594069 w 2328260"/>
              <a:gd name="connsiteY5" fmla="*/ 400388 h 1567977"/>
              <a:gd name="connsiteX6" fmla="*/ 1856828 w 2328260"/>
              <a:gd name="connsiteY6" fmla="*/ 1346319 h 1567977"/>
              <a:gd name="connsiteX7" fmla="*/ 2312276 w 2328260"/>
              <a:gd name="connsiteY7" fmla="*/ 1556526 h 1567977"/>
              <a:gd name="connsiteX8" fmla="*/ 2180897 w 2328260"/>
              <a:gd name="connsiteY8" fmla="*/ 1521491 h 1567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8260" h="1567977">
                <a:moveTo>
                  <a:pt x="0" y="1118595"/>
                </a:moveTo>
                <a:cubicBezTo>
                  <a:pt x="170793" y="1085750"/>
                  <a:pt x="341587" y="1052905"/>
                  <a:pt x="429173" y="943422"/>
                </a:cubicBezTo>
                <a:cubicBezTo>
                  <a:pt x="516759" y="833939"/>
                  <a:pt x="468587" y="604755"/>
                  <a:pt x="525518" y="461698"/>
                </a:cubicBezTo>
                <a:cubicBezTo>
                  <a:pt x="582449" y="318641"/>
                  <a:pt x="652518" y="158066"/>
                  <a:pt x="770759" y="85078"/>
                </a:cubicBezTo>
                <a:cubicBezTo>
                  <a:pt x="889000" y="12090"/>
                  <a:pt x="1097748" y="-28785"/>
                  <a:pt x="1234966" y="23767"/>
                </a:cubicBezTo>
                <a:cubicBezTo>
                  <a:pt x="1372184" y="76319"/>
                  <a:pt x="1490425" y="179963"/>
                  <a:pt x="1594069" y="400388"/>
                </a:cubicBezTo>
                <a:cubicBezTo>
                  <a:pt x="1697713" y="620813"/>
                  <a:pt x="1737127" y="1153629"/>
                  <a:pt x="1856828" y="1346319"/>
                </a:cubicBezTo>
                <a:cubicBezTo>
                  <a:pt x="1976529" y="1539009"/>
                  <a:pt x="2258265" y="1527331"/>
                  <a:pt x="2312276" y="1556526"/>
                </a:cubicBezTo>
                <a:cubicBezTo>
                  <a:pt x="2366287" y="1585721"/>
                  <a:pt x="2273592" y="1553606"/>
                  <a:pt x="2180897" y="152149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29139075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29"/>
            <a:ext cx="8229600" cy="763680"/>
          </a:xfrm>
        </p:spPr>
        <p:txBody>
          <a:bodyPr/>
          <a:lstStyle/>
          <a:p>
            <a:r>
              <a:rPr lang="en-US" dirty="0" smtClean="0"/>
              <a:t>AVIRIS spectral analysis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xmlns="" val="354395362"/>
              </p:ext>
            </p:extLst>
          </p:nvPr>
        </p:nvGraphicFramePr>
        <p:xfrm>
          <a:off x="0" y="981605"/>
          <a:ext cx="9144000" cy="49979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5573144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090713t01p00r11-432-T1-T26.jp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725168" y="0"/>
            <a:ext cx="7418832" cy="6687312"/>
          </a:xfrm>
          <a:prstGeom prst="rect">
            <a:avLst/>
          </a:prstGeom>
        </p:spPr>
      </p:pic>
    </p:spTree>
    <p:extLst>
      <p:ext uri="{BB962C8B-B14F-4D97-AF65-F5344CB8AC3E}">
        <p14:creationId xmlns:p14="http://schemas.microsoft.com/office/powerpoint/2010/main" xmlns="" val="28553424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4817" name="Group 1"/>
          <p:cNvGrpSpPr>
            <a:grpSpLocks/>
          </p:cNvGrpSpPr>
          <p:nvPr/>
        </p:nvGrpSpPr>
        <p:grpSpPr bwMode="auto">
          <a:xfrm>
            <a:off x="0" y="0"/>
            <a:ext cx="6932613" cy="6856413"/>
            <a:chOff x="0" y="0"/>
            <a:chExt cx="4367" cy="4319"/>
          </a:xfrm>
        </p:grpSpPr>
        <p:grpSp>
          <p:nvGrpSpPr>
            <p:cNvPr id="34818" name="Group 2"/>
            <p:cNvGrpSpPr>
              <a:grpSpLocks/>
            </p:cNvGrpSpPr>
            <p:nvPr/>
          </p:nvGrpSpPr>
          <p:grpSpPr bwMode="auto">
            <a:xfrm>
              <a:off x="0" y="0"/>
              <a:ext cx="4367" cy="4319"/>
              <a:chOff x="0" y="0"/>
              <a:chExt cx="4367" cy="4319"/>
            </a:xfrm>
          </p:grpSpPr>
          <p:pic>
            <p:nvPicPr>
              <p:cNvPr id="34837" name="Picture 3"/>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0" y="0"/>
                <a:ext cx="4368" cy="4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4838" name="Oval 4"/>
              <p:cNvSpPr>
                <a:spLocks noChangeArrowheads="1"/>
              </p:cNvSpPr>
              <p:nvPr/>
            </p:nvSpPr>
            <p:spPr bwMode="auto">
              <a:xfrm>
                <a:off x="2208" y="2592"/>
                <a:ext cx="864" cy="912"/>
              </a:xfrm>
              <a:prstGeom prst="ellipse">
                <a:avLst/>
              </a:prstGeom>
              <a:noFill/>
              <a:ln w="5724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4839" name="Oval 5"/>
              <p:cNvSpPr>
                <a:spLocks noChangeArrowheads="1"/>
              </p:cNvSpPr>
              <p:nvPr/>
            </p:nvSpPr>
            <p:spPr bwMode="auto">
              <a:xfrm>
                <a:off x="1680" y="384"/>
                <a:ext cx="912" cy="576"/>
              </a:xfrm>
              <a:prstGeom prst="ellipse">
                <a:avLst/>
              </a:prstGeom>
              <a:noFill/>
              <a:ln w="5724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4840" name="Oval 6"/>
              <p:cNvSpPr>
                <a:spLocks noChangeArrowheads="1"/>
              </p:cNvSpPr>
              <p:nvPr/>
            </p:nvSpPr>
            <p:spPr bwMode="auto">
              <a:xfrm>
                <a:off x="1776" y="1008"/>
                <a:ext cx="912" cy="624"/>
              </a:xfrm>
              <a:prstGeom prst="ellipse">
                <a:avLst/>
              </a:prstGeom>
              <a:noFill/>
              <a:ln w="5724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4841" name="Oval 7"/>
              <p:cNvSpPr>
                <a:spLocks noChangeArrowheads="1"/>
              </p:cNvSpPr>
              <p:nvPr/>
            </p:nvSpPr>
            <p:spPr bwMode="auto">
              <a:xfrm>
                <a:off x="1440" y="3456"/>
                <a:ext cx="960" cy="864"/>
              </a:xfrm>
              <a:prstGeom prst="ellipse">
                <a:avLst/>
              </a:prstGeom>
              <a:noFill/>
              <a:ln w="5724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4842" name="Oval 8"/>
              <p:cNvSpPr>
                <a:spLocks noChangeArrowheads="1"/>
              </p:cNvSpPr>
              <p:nvPr/>
            </p:nvSpPr>
            <p:spPr bwMode="auto">
              <a:xfrm>
                <a:off x="3648" y="2880"/>
                <a:ext cx="528" cy="576"/>
              </a:xfrm>
              <a:prstGeom prst="ellipse">
                <a:avLst/>
              </a:prstGeom>
              <a:noFill/>
              <a:ln w="5724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4843" name="Oval 9"/>
              <p:cNvSpPr>
                <a:spLocks noChangeArrowheads="1"/>
              </p:cNvSpPr>
              <p:nvPr/>
            </p:nvSpPr>
            <p:spPr bwMode="auto">
              <a:xfrm>
                <a:off x="3072" y="2976"/>
                <a:ext cx="576" cy="624"/>
              </a:xfrm>
              <a:prstGeom prst="ellipse">
                <a:avLst/>
              </a:prstGeom>
              <a:noFill/>
              <a:ln w="5724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34821" name="Rectangle 12"/>
            <p:cNvSpPr>
              <a:spLocks noChangeArrowheads="1"/>
            </p:cNvSpPr>
            <p:nvPr/>
          </p:nvSpPr>
          <p:spPr bwMode="auto">
            <a:xfrm>
              <a:off x="2016" y="1200"/>
              <a:ext cx="240" cy="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1" dirty="0">
                <a:solidFill>
                  <a:srgbClr val="000000"/>
                </a:solidFill>
                <a:latin typeface="Wingdings" charset="0"/>
              </a:endParaRPr>
            </a:p>
          </p:txBody>
        </p:sp>
        <p:sp>
          <p:nvSpPr>
            <p:cNvPr id="34825" name="Rectangle 16"/>
            <p:cNvSpPr>
              <a:spLocks noChangeArrowheads="1"/>
            </p:cNvSpPr>
            <p:nvPr/>
          </p:nvSpPr>
          <p:spPr bwMode="auto">
            <a:xfrm>
              <a:off x="2448" y="2976"/>
              <a:ext cx="114" cy="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200" b="1" dirty="0">
                <a:solidFill>
                  <a:srgbClr val="000000"/>
                </a:solidFill>
                <a:latin typeface="Wingdings" charset="0"/>
              </a:endParaRPr>
            </a:p>
          </p:txBody>
        </p:sp>
        <p:sp>
          <p:nvSpPr>
            <p:cNvPr id="34826" name="Rectangle 17"/>
            <p:cNvSpPr>
              <a:spLocks noChangeArrowheads="1"/>
            </p:cNvSpPr>
            <p:nvPr/>
          </p:nvSpPr>
          <p:spPr bwMode="auto">
            <a:xfrm>
              <a:off x="2352" y="2674"/>
              <a:ext cx="631" cy="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200" b="1" dirty="0">
                <a:solidFill>
                  <a:srgbClr val="000000"/>
                </a:solidFill>
                <a:latin typeface="Wingdings" charset="0"/>
              </a:endParaRPr>
            </a:p>
          </p:txBody>
        </p:sp>
        <p:sp>
          <p:nvSpPr>
            <p:cNvPr id="34828" name="Rectangle 19"/>
            <p:cNvSpPr>
              <a:spLocks noChangeArrowheads="1"/>
            </p:cNvSpPr>
            <p:nvPr/>
          </p:nvSpPr>
          <p:spPr bwMode="auto">
            <a:xfrm>
              <a:off x="1537" y="3713"/>
              <a:ext cx="114"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1" dirty="0">
                <a:solidFill>
                  <a:srgbClr val="000000"/>
                </a:solidFill>
                <a:latin typeface="Wingdings" charset="0"/>
              </a:endParaRPr>
            </a:p>
          </p:txBody>
        </p:sp>
        <p:sp>
          <p:nvSpPr>
            <p:cNvPr id="34830" name="Rectangle 21"/>
            <p:cNvSpPr>
              <a:spLocks noChangeArrowheads="1"/>
            </p:cNvSpPr>
            <p:nvPr/>
          </p:nvSpPr>
          <p:spPr bwMode="auto">
            <a:xfrm>
              <a:off x="1969" y="3792"/>
              <a:ext cx="114"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b="1" dirty="0">
                <a:solidFill>
                  <a:srgbClr val="000000"/>
                </a:solidFill>
                <a:latin typeface="Wingdings" charset="0"/>
              </a:endParaRPr>
            </a:p>
          </p:txBody>
        </p:sp>
        <p:sp>
          <p:nvSpPr>
            <p:cNvPr id="34832" name="Rectangle 23"/>
            <p:cNvSpPr>
              <a:spLocks noChangeArrowheads="1"/>
            </p:cNvSpPr>
            <p:nvPr/>
          </p:nvSpPr>
          <p:spPr bwMode="auto">
            <a:xfrm>
              <a:off x="3099" y="3120"/>
              <a:ext cx="114" cy="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b="1" dirty="0">
                <a:solidFill>
                  <a:srgbClr val="000000"/>
                </a:solidFill>
                <a:latin typeface="Zapf Dingbats" charset="0"/>
              </a:endParaRPr>
            </a:p>
          </p:txBody>
        </p:sp>
      </p:grpSp>
    </p:spTree>
    <p:extLst>
      <p:ext uri="{BB962C8B-B14F-4D97-AF65-F5344CB8AC3E}">
        <p14:creationId xmlns:p14="http://schemas.microsoft.com/office/powerpoint/2010/main" xmlns="" val="26156570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xmlns="" val="1829438120"/>
              </p:ext>
            </p:extLst>
          </p:nvPr>
        </p:nvGraphicFramePr>
        <p:xfrm>
          <a:off x="0" y="939333"/>
          <a:ext cx="9144000" cy="4487924"/>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a:endCxn id="7" idx="1"/>
          </p:cNvCxnSpPr>
          <p:nvPr/>
        </p:nvCxnSpPr>
        <p:spPr>
          <a:xfrm flipV="1">
            <a:off x="2843710" y="2036068"/>
            <a:ext cx="1153583" cy="46220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997293" y="1851402"/>
            <a:ext cx="761747" cy="369332"/>
          </a:xfrm>
          <a:prstGeom prst="rect">
            <a:avLst/>
          </a:prstGeom>
          <a:noFill/>
        </p:spPr>
        <p:txBody>
          <a:bodyPr wrap="none" rtlCol="0">
            <a:spAutoFit/>
          </a:bodyPr>
          <a:lstStyle/>
          <a:p>
            <a:r>
              <a:rPr lang="en-US" dirty="0" smtClean="0">
                <a:solidFill>
                  <a:srgbClr val="FF0000"/>
                </a:solidFill>
              </a:rPr>
              <a:t>2.37%</a:t>
            </a:r>
            <a:endParaRPr lang="en-US" dirty="0">
              <a:solidFill>
                <a:srgbClr val="FF0000"/>
              </a:solidFill>
            </a:endParaRPr>
          </a:p>
        </p:txBody>
      </p:sp>
      <p:cxnSp>
        <p:nvCxnSpPr>
          <p:cNvPr id="8" name="Straight Connector 7"/>
          <p:cNvCxnSpPr/>
          <p:nvPr/>
        </p:nvCxnSpPr>
        <p:spPr>
          <a:xfrm flipV="1">
            <a:off x="3010926" y="2350370"/>
            <a:ext cx="986367" cy="29210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032092" y="2645669"/>
            <a:ext cx="965201" cy="195769"/>
          </a:xfrm>
          <a:prstGeom prst="line">
            <a:avLst/>
          </a:prstGeom>
          <a:ln>
            <a:solidFill>
              <a:srgbClr val="80FF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a:endCxn id="25" idx="1"/>
          </p:cNvCxnSpPr>
          <p:nvPr/>
        </p:nvCxnSpPr>
        <p:spPr>
          <a:xfrm flipV="1">
            <a:off x="3120993" y="2868694"/>
            <a:ext cx="876300" cy="92877"/>
          </a:xfrm>
          <a:prstGeom prst="line">
            <a:avLst/>
          </a:prstGeom>
          <a:ln>
            <a:solidFill>
              <a:srgbClr val="00FFFF"/>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272911" y="3146237"/>
            <a:ext cx="724382"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000526" y="2128944"/>
            <a:ext cx="761747" cy="369332"/>
          </a:xfrm>
          <a:prstGeom prst="rect">
            <a:avLst/>
          </a:prstGeom>
          <a:noFill/>
        </p:spPr>
        <p:txBody>
          <a:bodyPr wrap="none" rtlCol="0">
            <a:spAutoFit/>
          </a:bodyPr>
          <a:lstStyle/>
          <a:p>
            <a:r>
              <a:rPr lang="en-US" dirty="0" smtClean="0">
                <a:solidFill>
                  <a:srgbClr val="FF00FF"/>
                </a:solidFill>
              </a:rPr>
              <a:t>2.31%</a:t>
            </a:r>
            <a:endParaRPr lang="en-US" dirty="0">
              <a:solidFill>
                <a:srgbClr val="FF00FF"/>
              </a:solidFill>
            </a:endParaRPr>
          </a:p>
        </p:txBody>
      </p:sp>
      <p:sp>
        <p:nvSpPr>
          <p:cNvPr id="24" name="TextBox 23"/>
          <p:cNvSpPr txBox="1"/>
          <p:nvPr/>
        </p:nvSpPr>
        <p:spPr>
          <a:xfrm>
            <a:off x="4000526" y="2406486"/>
            <a:ext cx="761747" cy="369332"/>
          </a:xfrm>
          <a:prstGeom prst="rect">
            <a:avLst/>
          </a:prstGeom>
          <a:noFill/>
        </p:spPr>
        <p:txBody>
          <a:bodyPr wrap="none" rtlCol="0">
            <a:spAutoFit/>
          </a:bodyPr>
          <a:lstStyle/>
          <a:p>
            <a:r>
              <a:rPr lang="en-US" dirty="0" smtClean="0">
                <a:solidFill>
                  <a:srgbClr val="80FF00"/>
                </a:solidFill>
              </a:rPr>
              <a:t>2.20%</a:t>
            </a:r>
            <a:endParaRPr lang="en-US" dirty="0">
              <a:solidFill>
                <a:srgbClr val="80FF00"/>
              </a:solidFill>
            </a:endParaRPr>
          </a:p>
        </p:txBody>
      </p:sp>
      <p:sp>
        <p:nvSpPr>
          <p:cNvPr id="25" name="TextBox 24"/>
          <p:cNvSpPr txBox="1"/>
          <p:nvPr/>
        </p:nvSpPr>
        <p:spPr>
          <a:xfrm>
            <a:off x="3997293" y="2684028"/>
            <a:ext cx="761747" cy="369332"/>
          </a:xfrm>
          <a:prstGeom prst="rect">
            <a:avLst/>
          </a:prstGeom>
          <a:noFill/>
        </p:spPr>
        <p:txBody>
          <a:bodyPr wrap="none" rtlCol="0">
            <a:spAutoFit/>
          </a:bodyPr>
          <a:lstStyle/>
          <a:p>
            <a:r>
              <a:rPr lang="en-US" dirty="0" smtClean="0">
                <a:solidFill>
                  <a:srgbClr val="00FFFF"/>
                </a:solidFill>
              </a:rPr>
              <a:t>2.32%</a:t>
            </a:r>
            <a:endParaRPr lang="en-US" dirty="0">
              <a:solidFill>
                <a:srgbClr val="00FFFF"/>
              </a:solidFill>
            </a:endParaRPr>
          </a:p>
        </p:txBody>
      </p:sp>
      <p:sp>
        <p:nvSpPr>
          <p:cNvPr id="26" name="TextBox 25"/>
          <p:cNvSpPr txBox="1"/>
          <p:nvPr/>
        </p:nvSpPr>
        <p:spPr>
          <a:xfrm>
            <a:off x="4000526" y="2961571"/>
            <a:ext cx="761747" cy="369332"/>
          </a:xfrm>
          <a:prstGeom prst="rect">
            <a:avLst/>
          </a:prstGeom>
          <a:noFill/>
        </p:spPr>
        <p:txBody>
          <a:bodyPr wrap="none" rtlCol="0">
            <a:spAutoFit/>
          </a:bodyPr>
          <a:lstStyle/>
          <a:p>
            <a:r>
              <a:rPr lang="en-US" dirty="0" smtClean="0">
                <a:solidFill>
                  <a:srgbClr val="0000FF"/>
                </a:solidFill>
              </a:rPr>
              <a:t>2.11%</a:t>
            </a:r>
            <a:endParaRPr lang="en-US" dirty="0">
              <a:solidFill>
                <a:srgbClr val="0000FF"/>
              </a:solidFill>
            </a:endParaRPr>
          </a:p>
        </p:txBody>
      </p:sp>
      <p:sp>
        <p:nvSpPr>
          <p:cNvPr id="30" name="TextBox 29"/>
          <p:cNvSpPr txBox="1"/>
          <p:nvPr/>
        </p:nvSpPr>
        <p:spPr>
          <a:xfrm>
            <a:off x="3468126" y="1406251"/>
            <a:ext cx="2649408" cy="400110"/>
          </a:xfrm>
          <a:prstGeom prst="rect">
            <a:avLst/>
          </a:prstGeom>
          <a:noFill/>
        </p:spPr>
        <p:txBody>
          <a:bodyPr wrap="none" rtlCol="0">
            <a:spAutoFit/>
          </a:bodyPr>
          <a:lstStyle/>
          <a:p>
            <a:r>
              <a:rPr lang="en-US" sz="2000" dirty="0" smtClean="0"/>
              <a:t>Nitrogen Concentration</a:t>
            </a:r>
            <a:endParaRPr lang="en-US" sz="2000" dirty="0"/>
          </a:p>
        </p:txBody>
      </p:sp>
    </p:spTree>
    <p:extLst>
      <p:ext uri="{BB962C8B-B14F-4D97-AF65-F5344CB8AC3E}">
        <p14:creationId xmlns:p14="http://schemas.microsoft.com/office/powerpoint/2010/main" xmlns="" val="16329553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090713t01p00r11-432-T76.jpg"/>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1494788" y="0"/>
            <a:ext cx="7649212" cy="6894976"/>
          </a:xfrm>
          <a:prstGeom prst="rect">
            <a:avLst/>
          </a:prstGeom>
        </p:spPr>
      </p:pic>
    </p:spTree>
    <p:extLst>
      <p:ext uri="{BB962C8B-B14F-4D97-AF65-F5344CB8AC3E}">
        <p14:creationId xmlns:p14="http://schemas.microsoft.com/office/powerpoint/2010/main" xmlns="" val="38172046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5"/>
          <p:cNvSpPr>
            <a:spLocks noChangeArrowheads="1"/>
          </p:cNvSpPr>
          <p:nvPr/>
        </p:nvSpPr>
        <p:spPr bwMode="auto">
          <a:xfrm>
            <a:off x="0" y="1143000"/>
            <a:ext cx="2514600" cy="44196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43010" name="Group 37"/>
          <p:cNvGrpSpPr>
            <a:grpSpLocks/>
          </p:cNvGrpSpPr>
          <p:nvPr/>
        </p:nvGrpSpPr>
        <p:grpSpPr bwMode="auto">
          <a:xfrm>
            <a:off x="-12700" y="17161"/>
            <a:ext cx="9156700" cy="6858000"/>
            <a:chOff x="-12700" y="0"/>
            <a:chExt cx="9156701" cy="6858001"/>
          </a:xfrm>
        </p:grpSpPr>
        <p:pic>
          <p:nvPicPr>
            <p:cNvPr id="43013" name="Picture 2"/>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0" y="0"/>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3012" name="Picture 36"/>
            <p:cNvPicPr>
              <a:picLocks noChangeAspect="1"/>
            </p:cNvPicPr>
            <p:nvPr/>
          </p:nvPicPr>
          <p:blipFill>
            <a:blip r:embed="rId4">
              <a:extLst>
                <a:ext uri="{28A0092B-C50C-407E-A947-70E740481C1C}">
                  <a14:useLocalDpi xmlns:a14="http://schemas.microsoft.com/office/drawing/2010/main" xmlns=""/>
                </a:ext>
              </a:extLst>
            </a:blip>
            <a:srcRect/>
            <a:stretch>
              <a:fillRect/>
            </a:stretch>
          </p:blipFill>
          <p:spPr bwMode="auto">
            <a:xfrm>
              <a:off x="-12700" y="1295400"/>
              <a:ext cx="26035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22311724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a:buClrTx/>
              <a:buFontTx/>
              <a:buNone/>
            </a:pPr>
            <a:r>
              <a:rPr lang="en-US" sz="4400" dirty="0">
                <a:solidFill>
                  <a:srgbClr val="000000"/>
                </a:solidFill>
              </a:rPr>
              <a:t>Objectives</a:t>
            </a:r>
          </a:p>
        </p:txBody>
      </p:sp>
      <p:sp>
        <p:nvSpPr>
          <p:cNvPr id="40962" name="Text Box 2"/>
          <p:cNvSpPr txBox="1">
            <a:spLocks noChangeArrowheads="1"/>
          </p:cNvSpPr>
          <p:nvPr/>
        </p:nvSpPr>
        <p:spPr bwMode="auto">
          <a:xfrm>
            <a:off x="685800" y="1752600"/>
            <a:ext cx="7772400" cy="453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ＭＳ Ｐゴシック" charset="0"/>
                <a:cs typeface="ＭＳ Ｐゴシック" charset="0"/>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ＭＳ Ｐゴシック" charset="0"/>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ＭＳ Ｐゴシック" charset="0"/>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ＭＳ Ｐゴシック" charset="0"/>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charset="0"/>
                <a:ea typeface="ＭＳ Ｐゴシック" charset="0"/>
              </a:defRPr>
            </a:lvl9pPr>
          </a:lstStyle>
          <a:p>
            <a:pPr>
              <a:spcBef>
                <a:spcPts val="700"/>
              </a:spcBef>
              <a:buClrTx/>
              <a:buFontTx/>
              <a:buNone/>
            </a:pPr>
            <a:r>
              <a:rPr lang="en-US" sz="2800" dirty="0">
                <a:solidFill>
                  <a:srgbClr val="000000"/>
                </a:solidFill>
              </a:rPr>
              <a:t>1. Estimate the genetic diversity of aspen stands across multiple </a:t>
            </a:r>
            <a:r>
              <a:rPr lang="en-US" sz="2800" dirty="0" err="1">
                <a:solidFill>
                  <a:srgbClr val="000000"/>
                </a:solidFill>
              </a:rPr>
              <a:t>ecoregions</a:t>
            </a:r>
            <a:r>
              <a:rPr lang="en-US" sz="2800" dirty="0">
                <a:solidFill>
                  <a:srgbClr val="000000"/>
                </a:solidFill>
              </a:rPr>
              <a:t> using remotely sensed data. </a:t>
            </a:r>
          </a:p>
          <a:p>
            <a:pPr>
              <a:spcBef>
                <a:spcPts val="700"/>
              </a:spcBef>
              <a:buClrTx/>
              <a:buFontTx/>
              <a:buNone/>
            </a:pPr>
            <a:r>
              <a:rPr lang="en-US" sz="2800" dirty="0">
                <a:solidFill>
                  <a:srgbClr val="000000"/>
                </a:solidFill>
              </a:rPr>
              <a:t>2. Build predictive models of genetically-mediated leaf chemistry using remotely sensed </a:t>
            </a:r>
            <a:r>
              <a:rPr lang="en-US" sz="2800" dirty="0" err="1">
                <a:solidFill>
                  <a:srgbClr val="000000"/>
                </a:solidFill>
              </a:rPr>
              <a:t>hyperspectral</a:t>
            </a:r>
            <a:r>
              <a:rPr lang="en-US" sz="2800" dirty="0">
                <a:solidFill>
                  <a:srgbClr val="000000"/>
                </a:solidFill>
              </a:rPr>
              <a:t> data. </a:t>
            </a:r>
          </a:p>
          <a:p>
            <a:pPr>
              <a:spcBef>
                <a:spcPts val="700"/>
              </a:spcBef>
              <a:buClrTx/>
              <a:buFontTx/>
              <a:buNone/>
            </a:pPr>
            <a:r>
              <a:rPr lang="en-US" sz="2800" dirty="0">
                <a:solidFill>
                  <a:srgbClr val="000000"/>
                </a:solidFill>
              </a:rPr>
              <a:t>3. Measure belowground microbial </a:t>
            </a:r>
            <a:r>
              <a:rPr lang="en-US" sz="2800" dirty="0" smtClean="0">
                <a:solidFill>
                  <a:srgbClr val="000000"/>
                </a:solidFill>
              </a:rPr>
              <a:t>functional variation that </a:t>
            </a:r>
            <a:r>
              <a:rPr lang="en-US" sz="2800" dirty="0">
                <a:solidFill>
                  <a:srgbClr val="000000"/>
                </a:solidFill>
              </a:rPr>
              <a:t>results from genetically determined variation in plant chemistry.</a:t>
            </a:r>
          </a:p>
        </p:txBody>
      </p:sp>
      <p:sp>
        <p:nvSpPr>
          <p:cNvPr id="40963" name="Text Box 3"/>
          <p:cNvSpPr txBox="1">
            <a:spLocks noChangeArrowheads="1"/>
          </p:cNvSpPr>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r">
              <a:buClrTx/>
              <a:buFontTx/>
              <a:buNone/>
            </a:pPr>
            <a:fld id="{62F2C151-4FF6-B14B-AE07-8D0784288F3D}" type="slidenum">
              <a:rPr lang="en-US" sz="1400">
                <a:solidFill>
                  <a:srgbClr val="FFFFFF"/>
                </a:solidFill>
              </a:rPr>
              <a:pPr algn="r">
                <a:buClrTx/>
                <a:buFontTx/>
                <a:buNone/>
              </a:pPr>
              <a:t>6</a:t>
            </a:fld>
            <a:endParaRPr lang="en-US" sz="1400">
              <a:solidFill>
                <a:srgbClr val="FFFFFF"/>
              </a:solidFill>
            </a:endParaRPr>
          </a:p>
        </p:txBody>
      </p:sp>
    </p:spTree>
    <p:extLst>
      <p:ext uri="{BB962C8B-B14F-4D97-AF65-F5344CB8AC3E}">
        <p14:creationId xmlns:p14="http://schemas.microsoft.com/office/powerpoint/2010/main" xmlns="" val="16199794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1-10-04 at 2.39.28 PM.png"/>
          <p:cNvPicPr>
            <a:picLocks noChangeAspect="1"/>
          </p:cNvPicPr>
          <p:nvPr/>
        </p:nvPicPr>
        <p:blipFill rotWithShape="1">
          <a:blip r:embed="rId2" cstate="print">
            <a:extLst>
              <a:ext uri="{28A0092B-C50C-407E-A947-70E740481C1C}">
                <a14:useLocalDpi xmlns:a14="http://schemas.microsoft.com/office/drawing/2010/main" xmlns=""/>
              </a:ext>
            </a:extLst>
          </a:blip>
          <a:srcRect/>
          <a:stretch/>
        </p:blipFill>
        <p:spPr>
          <a:xfrm>
            <a:off x="0" y="1405288"/>
            <a:ext cx="9127650" cy="5452712"/>
          </a:xfrm>
          <a:prstGeom prst="rect">
            <a:avLst/>
          </a:prstGeom>
        </p:spPr>
      </p:pic>
    </p:spTree>
    <p:extLst>
      <p:ext uri="{BB962C8B-B14F-4D97-AF65-F5344CB8AC3E}">
        <p14:creationId xmlns:p14="http://schemas.microsoft.com/office/powerpoint/2010/main" xmlns="" val="39854056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r">
              <a:buClrTx/>
              <a:buFontTx/>
              <a:buNone/>
            </a:pPr>
            <a:fld id="{3FD1DB9A-5444-7241-B92A-E0C6F15B99FC}" type="slidenum">
              <a:rPr lang="en-US" sz="1400">
                <a:solidFill>
                  <a:srgbClr val="FFFFFF"/>
                </a:solidFill>
              </a:rPr>
              <a:pPr algn="r">
                <a:buClrTx/>
                <a:buFontTx/>
                <a:buNone/>
              </a:pPr>
              <a:t>8</a:t>
            </a:fld>
            <a:endParaRPr lang="en-US" sz="1400">
              <a:solidFill>
                <a:srgbClr val="FFFFFF"/>
              </a:solidFill>
            </a:endParaRPr>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2181225" y="0"/>
            <a:ext cx="6962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4035" name="Picture 3"/>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0" y="0"/>
            <a:ext cx="3403600" cy="2297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 name="Content Placeholder 2"/>
          <p:cNvSpPr txBox="1">
            <a:spLocks/>
          </p:cNvSpPr>
          <p:nvPr/>
        </p:nvSpPr>
        <p:spPr>
          <a:xfrm>
            <a:off x="-10251" y="2297113"/>
            <a:ext cx="3994462" cy="1963639"/>
          </a:xfrm>
          <a:prstGeom prst="rect">
            <a:avLst/>
          </a:prstGeom>
          <a:ln>
            <a:no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a:pPr>
            <a:r>
              <a:rPr lang="en-US" dirty="0" smtClean="0">
                <a:solidFill>
                  <a:srgbClr val="FFFF00"/>
                </a:solidFill>
              </a:rPr>
              <a:t>Genetic</a:t>
            </a:r>
          </a:p>
          <a:p>
            <a:pPr marL="514350" indent="-514350">
              <a:buFont typeface="+mj-lt"/>
              <a:buAutoNum type="arabicPeriod"/>
            </a:pPr>
            <a:r>
              <a:rPr lang="en-US" dirty="0" smtClean="0">
                <a:solidFill>
                  <a:srgbClr val="FFFF00"/>
                </a:solidFill>
              </a:rPr>
              <a:t>Nutrient/microbial</a:t>
            </a:r>
          </a:p>
          <a:p>
            <a:pPr marL="514350" indent="-514350">
              <a:buFont typeface="+mj-lt"/>
              <a:buAutoNum type="arabicPeriod"/>
            </a:pPr>
            <a:r>
              <a:rPr lang="en-US" dirty="0" smtClean="0">
                <a:solidFill>
                  <a:srgbClr val="FFFF00"/>
                </a:solidFill>
              </a:rPr>
              <a:t>Remotely-sensed</a:t>
            </a:r>
            <a:endParaRPr lang="en-US" dirty="0">
              <a:solidFill>
                <a:srgbClr val="FFFF00"/>
              </a:solidFill>
            </a:endParaRPr>
          </a:p>
        </p:txBody>
      </p:sp>
    </p:spTree>
    <p:extLst>
      <p:ext uri="{BB962C8B-B14F-4D97-AF65-F5344CB8AC3E}">
        <p14:creationId xmlns:p14="http://schemas.microsoft.com/office/powerpoint/2010/main" xmlns="" val="289332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379"/>
            <a:ext cx="8229600" cy="1143000"/>
          </a:xfrm>
        </p:spPr>
        <p:txBody>
          <a:bodyPr>
            <a:normAutofit/>
          </a:bodyPr>
          <a:lstStyle/>
          <a:p>
            <a:pPr algn="l"/>
            <a:r>
              <a:rPr lang="en-US" sz="3600" dirty="0" smtClean="0"/>
              <a:t>1. Genetic – aspen </a:t>
            </a:r>
            <a:r>
              <a:rPr lang="en-US" sz="3600" dirty="0" err="1" smtClean="0"/>
              <a:t>phylogeography</a:t>
            </a:r>
            <a:endParaRPr lang="en-US" sz="3600" dirty="0"/>
          </a:p>
        </p:txBody>
      </p:sp>
      <p:pic>
        <p:nvPicPr>
          <p:cNvPr id="4" name="Content Placeholder 3" descr="Aspen Phylogeography map 10-5-09.jpg"/>
          <p:cNvPicPr>
            <a:picLocks noGrp="1" noChangeAspect="1"/>
          </p:cNvPicPr>
          <p:nvPr>
            <p:ph idx="1"/>
          </p:nvPr>
        </p:nvPicPr>
        <p:blipFill rotWithShape="1">
          <a:blip r:embed="rId3" cstate="print">
            <a:extLst>
              <a:ext uri="{28A0092B-C50C-407E-A947-70E740481C1C}">
                <a14:useLocalDpi xmlns:a14="http://schemas.microsoft.com/office/drawing/2010/main" xmlns=""/>
              </a:ext>
            </a:extLst>
          </a:blip>
          <a:srcRect/>
          <a:stretch/>
        </p:blipFill>
        <p:spPr>
          <a:xfrm>
            <a:off x="4081146" y="1881410"/>
            <a:ext cx="5062854" cy="3722610"/>
          </a:xfrm>
        </p:spPr>
      </p:pic>
      <p:sp>
        <p:nvSpPr>
          <p:cNvPr id="5" name="Content Placeholder 2"/>
          <p:cNvSpPr txBox="1">
            <a:spLocks/>
          </p:cNvSpPr>
          <p:nvPr/>
        </p:nvSpPr>
        <p:spPr>
          <a:xfrm>
            <a:off x="250444" y="1413153"/>
            <a:ext cx="4583692"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Hundreds of genotypes with multiple </a:t>
            </a:r>
            <a:r>
              <a:rPr lang="en-US" dirty="0" err="1" smtClean="0"/>
              <a:t>ramets</a:t>
            </a:r>
            <a:endParaRPr lang="en-US" dirty="0" smtClean="0"/>
          </a:p>
          <a:p>
            <a:pPr lvl="1"/>
            <a:r>
              <a:rPr lang="en-US" dirty="0" smtClean="0"/>
              <a:t>Midwest tend to be small </a:t>
            </a:r>
          </a:p>
          <a:p>
            <a:pPr lvl="1"/>
            <a:r>
              <a:rPr lang="en-US" dirty="0" smtClean="0"/>
              <a:t>West tend to be large</a:t>
            </a:r>
          </a:p>
          <a:p>
            <a:pPr lvl="1"/>
            <a:r>
              <a:rPr lang="en-US" dirty="0" smtClean="0"/>
              <a:t>Polyploidy patterns</a:t>
            </a:r>
          </a:p>
          <a:p>
            <a:pPr lvl="1"/>
            <a:r>
              <a:rPr lang="en-US" dirty="0" smtClean="0"/>
              <a:t>Hotspots of genetic diversity</a:t>
            </a:r>
          </a:p>
        </p:txBody>
      </p:sp>
    </p:spTree>
    <p:extLst>
      <p:ext uri="{BB962C8B-B14F-4D97-AF65-F5344CB8AC3E}">
        <p14:creationId xmlns:p14="http://schemas.microsoft.com/office/powerpoint/2010/main" xmlns="" val="9709030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1034</TotalTime>
  <Words>934</Words>
  <Application>Microsoft Office PowerPoint</Application>
  <PresentationFormat>On-screen Show (4:3)</PresentationFormat>
  <Paragraphs>166</Paragraphs>
  <Slides>41</Slides>
  <Notes>30</Notes>
  <HiddenSlides>0</HiddenSlides>
  <MMClips>2</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Remote Sensing of Forest Genetic Diversity and Assessment of Below Ground Microbial Communities in Populus tremuloides Forests  </vt:lpstr>
      <vt:lpstr>Biodiversity</vt:lpstr>
      <vt:lpstr>Slide 3</vt:lpstr>
      <vt:lpstr>Slide 4</vt:lpstr>
      <vt:lpstr>Slide 5</vt:lpstr>
      <vt:lpstr>Slide 6</vt:lpstr>
      <vt:lpstr>Slide 7</vt:lpstr>
      <vt:lpstr>Slide 8</vt:lpstr>
      <vt:lpstr>1. Genetic – aspen phylogeography</vt:lpstr>
      <vt:lpstr>Genetic x Geographic</vt:lpstr>
      <vt:lpstr>Slide 11</vt:lpstr>
      <vt:lpstr>3. Remote sensing</vt:lpstr>
      <vt:lpstr>LANDSAT – end of season</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Remote sensing summary</vt:lpstr>
      <vt:lpstr>Slide 29</vt:lpstr>
      <vt:lpstr>Slide 30</vt:lpstr>
      <vt:lpstr>Slide 31</vt:lpstr>
      <vt:lpstr>What this allows us to do:</vt:lpstr>
      <vt:lpstr>Acknowledgements</vt:lpstr>
      <vt:lpstr>Slide 34</vt:lpstr>
      <vt:lpstr>Slide 35</vt:lpstr>
      <vt:lpstr>Slide 36</vt:lpstr>
      <vt:lpstr>Slide 37</vt:lpstr>
      <vt:lpstr>AVIRIS spectral analysis</vt:lpstr>
      <vt:lpstr>Slide 39</vt:lpstr>
      <vt:lpstr>Slide 40</vt:lpstr>
      <vt:lpstr>Slide 41</vt:lpstr>
    </vt:vector>
  </TitlesOfParts>
  <Company>Appalachian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Remote Sensing of Forest Genetic Diversity and Assessment of Below Ground Microbial Communities in Populus tremuloides Forests  </dc:title>
  <dc:creator>  Madritch</dc:creator>
  <cp:lastModifiedBy> </cp:lastModifiedBy>
  <cp:revision>141</cp:revision>
  <dcterms:created xsi:type="dcterms:W3CDTF">2011-10-03T19:22:44Z</dcterms:created>
  <dcterms:modified xsi:type="dcterms:W3CDTF">2012-05-15T14:44:09Z</dcterms:modified>
</cp:coreProperties>
</file>